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4" r:id="rId3"/>
    <p:sldId id="265" r:id="rId4"/>
    <p:sldId id="266" r:id="rId5"/>
    <p:sldId id="256" r:id="rId6"/>
    <p:sldId id="257" r:id="rId7"/>
    <p:sldId id="262" r:id="rId8"/>
    <p:sldId id="267" r:id="rId9"/>
    <p:sldId id="261" r:id="rId10"/>
    <p:sldId id="258" r:id="rId11"/>
    <p:sldId id="268" r:id="rId12"/>
    <p:sldId id="269" r:id="rId13"/>
    <p:sldId id="26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na Hahne" initials="N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6633"/>
    <a:srgbClr val="0000FF"/>
    <a:srgbClr val="FFCC00"/>
    <a:srgbClr val="FF9900"/>
    <a:srgbClr val="FF3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266" autoAdjust="0"/>
    <p:restoredTop sz="82850" autoAdjust="0"/>
  </p:normalViewPr>
  <p:slideViewPr>
    <p:cSldViewPr snapToGrid="0" snapToObjects="1">
      <p:cViewPr varScale="1">
        <p:scale>
          <a:sx n="47" d="100"/>
          <a:sy n="47" d="100"/>
        </p:scale>
        <p:origin x="-115" y="-6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39A1-FE85-4406-99B5-972D1E853515}" type="datetimeFigureOut">
              <a:rPr lang="de-DE" smtClean="0"/>
              <a:pPr/>
              <a:t>01.10.2019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A5ADC-6CDF-4492-8321-81EC8C60BE4F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START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Alle 20 Gegenstände laufen am unteren Bildrand</a:t>
            </a:r>
            <a:r>
              <a:rPr lang="de-DE" baseline="0" dirty="0" smtClean="0"/>
              <a:t> von links nach rechts (zufällige Reihenfolge)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immer </a:t>
            </a:r>
            <a:r>
              <a:rPr lang="de-DE" dirty="0" smtClean="0"/>
              <a:t>10 Gegenstände</a:t>
            </a:r>
            <a:r>
              <a:rPr lang="de-DE" baseline="0" dirty="0" smtClean="0"/>
              <a:t> sichtbar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Bei Spielstart landen alle 10 gerade sichtbaren Gegenstände am rechten Bildrand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MAIN</a:t>
            </a:r>
            <a:r>
              <a:rPr lang="de-DE" baseline="0" dirty="0" smtClean="0"/>
              <a:t> SCREEN *nach Bauen und Raten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 </a:t>
            </a:r>
            <a:r>
              <a:rPr lang="de-DE" dirty="0" smtClean="0"/>
              <a:t>Gong wenn fertig gebaut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 wenn falsch geraten, werden Punkte grau und fallen runter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 wenn richtig geraten, steigen bunte Punkte auf zu den jeweiligen Spielern und addieren sich zum Punktestand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benutzte Gegenstände fallen links in den grauen Bereich in die Warteschlange, die gleiche Anzahl geht rechts wieder raus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END / START </a:t>
            </a:r>
            <a:r>
              <a:rPr lang="de-DE" dirty="0" err="1" smtClean="0"/>
              <a:t>again</a:t>
            </a:r>
            <a:r>
              <a:rPr lang="de-DE" dirty="0" smtClean="0"/>
              <a:t> </a:t>
            </a:r>
            <a:r>
              <a:rPr lang="de-DE" dirty="0" smtClean="0"/>
              <a:t>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Alle 20 Gegenstände laufen am unteren Bildrand</a:t>
            </a:r>
            <a:r>
              <a:rPr lang="de-DE" baseline="0" dirty="0" smtClean="0"/>
              <a:t> von links nach rechts (zufällige Reihenfolge)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immer </a:t>
            </a:r>
            <a:r>
              <a:rPr lang="de-DE" dirty="0" smtClean="0"/>
              <a:t>10 Gegenstände</a:t>
            </a:r>
            <a:r>
              <a:rPr lang="de-DE" baseline="0" dirty="0" smtClean="0"/>
              <a:t> sichtbar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Bei Spielstart landen alle 10 gerade sichtbaren Gegenstände am rechten Bildrand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START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- Alle 20 Gegenstände laufen am unteren Bildrand</a:t>
            </a:r>
            <a:r>
              <a:rPr lang="de-DE" baseline="0" dirty="0" smtClean="0"/>
              <a:t> von links nach rechts (zufällige Reihenfolge)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immer </a:t>
            </a:r>
            <a:r>
              <a:rPr lang="de-DE" dirty="0" smtClean="0"/>
              <a:t>10 Gegenstände</a:t>
            </a:r>
            <a:r>
              <a:rPr lang="de-DE" baseline="0" dirty="0" smtClean="0"/>
              <a:t> sichtbar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Bei Spielstart landen alle 10 gerade sichtbaren Gegenstände am rechten Bildrand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mtClean="0"/>
              <a:t>START MENU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login</a:t>
            </a:r>
            <a:r>
              <a:rPr lang="de-DE" dirty="0" smtClean="0"/>
              <a:t> MENU</a:t>
            </a:r>
            <a:r>
              <a:rPr lang="de-DE" baseline="0" dirty="0" smtClean="0"/>
              <a:t> v1: automatische Farbzuweisung: grün, blau, gelb, rot, lila, orange, pink, grau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login</a:t>
            </a:r>
            <a:r>
              <a:rPr lang="de-DE" dirty="0" smtClean="0"/>
              <a:t> MENU</a:t>
            </a:r>
            <a:r>
              <a:rPr lang="de-DE" baseline="0" dirty="0" smtClean="0"/>
              <a:t> v1: automatische Farbzuweisung: grün, blau, gelb, rot, lila, orange, pink, grau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login</a:t>
            </a:r>
            <a:r>
              <a:rPr lang="de-DE" dirty="0" smtClean="0"/>
              <a:t> MENU</a:t>
            </a:r>
            <a:r>
              <a:rPr lang="de-DE" baseline="0" dirty="0" smtClean="0"/>
              <a:t> v1: automatische Farbzuweisung: grün, blau, gelb, rot, lila, orange, pink, grau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MAIN</a:t>
            </a:r>
            <a:r>
              <a:rPr lang="de-DE" baseline="0" dirty="0" smtClean="0"/>
              <a:t> SCREEN *vorm Bauen und Raten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- Spielersymbol des Machers bzw. „Nina </a:t>
            </a:r>
            <a:r>
              <a:rPr lang="de-DE" baseline="0" dirty="0" err="1" smtClean="0"/>
              <a:t>builds</a:t>
            </a:r>
            <a:r>
              <a:rPr lang="de-DE" baseline="0" dirty="0" smtClean="0"/>
              <a:t> …“ bewegt sich leicht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smtClean="0"/>
              <a:t> Gong wenn fertig gebaut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BUILDER</a:t>
            </a:r>
            <a:r>
              <a:rPr lang="de-DE" baseline="0" dirty="0" smtClean="0"/>
              <a:t> SCREEN</a:t>
            </a:r>
          </a:p>
          <a:p>
            <a:r>
              <a:rPr lang="de-DE" dirty="0" smtClean="0"/>
              <a:t>- Baufläche und Objekte ca. 120% größer als auf dem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BUILDER</a:t>
            </a:r>
            <a:r>
              <a:rPr lang="de-DE" baseline="0" dirty="0" smtClean="0"/>
              <a:t> SCREEN</a:t>
            </a:r>
          </a:p>
          <a:p>
            <a:r>
              <a:rPr lang="de-DE" dirty="0" smtClean="0"/>
              <a:t>- Baufläche und Objekte ca. 120% größer als auf dem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GUESSER</a:t>
            </a:r>
            <a:r>
              <a:rPr lang="de-DE" baseline="0" dirty="0" smtClean="0"/>
              <a:t> SCREEN</a:t>
            </a:r>
          </a:p>
          <a:p>
            <a:r>
              <a:rPr lang="de-DE" dirty="0" smtClean="0"/>
              <a:t>- Baufläche und Objekte ca. 120% größer als auf dem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GUESSER</a:t>
            </a:r>
            <a:r>
              <a:rPr lang="de-DE" baseline="0" dirty="0" smtClean="0"/>
              <a:t> SCREEN</a:t>
            </a:r>
          </a:p>
          <a:p>
            <a:r>
              <a:rPr lang="de-DE" dirty="0" smtClean="0"/>
              <a:t>- Baufläche und Objekte ca. 120% größer als auf dem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A5ADC-6CDF-4492-8321-81EC8C60BE4F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A841BFF-CA15-B04C-9663-6AE298EFD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DD573D9B-741E-8841-9021-A9FA50B7E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C4BC159-1517-DF49-A450-FF68B740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7A07890-A9C2-3A42-B8AF-D6750F92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14A564B-7BCB-334B-8B35-65187CA1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7465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12236F3-3E06-2442-8B4D-79F2F0C1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061079D7-4520-D34F-BEF7-1F0364544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B0FF626-05AD-1040-86A3-C9DD46D5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6B2B96F-0513-F746-A899-55364A35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EB8E9D26-93EC-4646-AD6A-9569DEFF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0575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485AD369-EC51-304F-AF21-BD5389C72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A5857BB3-3894-1644-9F1F-C1A58F39F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72002D8-48BB-D344-B287-E43EBD6B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D5BD765-6150-884F-9307-0E60581D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034215D-11B0-3B4A-86FA-1A274C93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6884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7823CC-FF6B-9948-AE17-D21B8426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5350B2F-4EA6-414F-B616-DC36B75D7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4F9BA4B-0408-1F4B-AFCF-4C0DCEB0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FA9F44B-6953-A34E-98BC-7CF2B05C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89A7A92-6B4E-E643-8DE2-878F9C5F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9421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EFF2BE3-FE1B-7F4F-98E4-684A939E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3C48EF84-9A28-BA4D-B920-01725E35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84F9CE-979A-F845-91E9-C0EEE659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82AC229-11C8-9A43-8657-9B1D462A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BBC8548-5D51-A549-950F-CB1CAC2E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83740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E093D7-06BE-F64F-A317-A88367FA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4655C7-AF0D-384B-BA9D-3DB237449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1F5E2D43-7389-A645-8127-E231AC8A2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7E6F29F-6C06-3849-915C-72B83C62A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48623A9-6D29-6641-B112-354BA4FA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FB68937-78E7-B047-9866-EB772E00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72624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1CCD5B-46D5-DB4C-8EE0-27656437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3829306-2912-1946-9A1E-57B8B268B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C3E8E17-360D-C84D-959F-3F70F20DE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551C18E-2702-A046-87F3-DDBB7C504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F731D180-CF7D-1749-81C8-52D463903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4A0C8C68-2CE6-AB48-A7EC-7462A044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86E22334-4A78-004A-A545-BEB559A1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C7A4850C-4DEA-FD42-943E-CBEEA2D9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2268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7D0AA5-14F6-9045-B8A4-89D3F715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3AA96607-0A0B-B441-9B74-2D17B4B4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331963E0-E7F0-024B-ADC3-3B3F6ACC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9A8E951-FE36-954B-8931-5BD0D6B8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39343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BAC1C7A-E6C9-6B47-B8A8-BB97E0D5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656540BD-DE89-ED40-9329-53A745DB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436EE79-303F-C748-AFF6-64934384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7917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4412F57-8ECC-2A4F-AB78-EFC1A5BE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56FC5D6-4B90-8743-8700-73B16171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C95EA45-95EE-3E4C-99BB-8F32AA357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CAB404EE-1581-F949-AEA9-40A9DC77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A9542B2-5EC1-A64E-A200-52A2A981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A65FCD3-CF05-8649-90A8-707C8752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26018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161DCA9-CC4C-404A-B0B6-59C3249A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DDC402DA-D81C-5047-9D51-83B566504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CA9B7D8-8651-3E46-ABFE-07285A39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611851D6-6DD2-8B4F-8D15-917EA97E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B6AB8B7-71EE-8146-AA88-ECD74290C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7C89EDE-D2FC-C844-882B-69F1C59C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5311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197754DE-350F-E84D-AE1C-F664B574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245EA3C-4035-A940-BB4A-013B2968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6121FB7-2C58-8C46-A855-50C3425B9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57B6B-E8F9-E947-93DE-33CB96AE8DD5}" type="datetimeFigureOut">
              <a:rPr lang="de-DE"/>
              <a:pPr/>
              <a:t>01.10.2019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456F32C-5489-1647-ABD8-BACCC028C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31BA208-1894-3642-98E5-7E0DC3072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AFDC-D95D-9F4D-8FC0-8FB9111312F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14683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3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34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40.png"/><Relationship Id="rId19" Type="http://schemas.openxmlformats.org/officeDocument/2006/relationships/image" Target="../media/image47.png"/><Relationship Id="rId31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2.png"/><Relationship Id="rId22" Type="http://schemas.openxmlformats.org/officeDocument/2006/relationships/image" Target="../media/image25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xmlns="" id="{B39EEF8E-5B0C-354B-9557-9BF18B6CB607}"/>
              </a:ext>
            </a:extLst>
          </p:cNvPr>
          <p:cNvSpPr/>
          <p:nvPr/>
        </p:nvSpPr>
        <p:spPr>
          <a:xfrm>
            <a:off x="3544481" y="102427"/>
            <a:ext cx="972000" cy="972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Bob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xmlns="" id="{68D2DFD8-8077-3541-8334-4ACB949E641D}"/>
              </a:ext>
            </a:extLst>
          </p:cNvPr>
          <p:cNvSpPr/>
          <p:nvPr/>
        </p:nvSpPr>
        <p:spPr>
          <a:xfrm>
            <a:off x="7702913" y="102427"/>
            <a:ext cx="972000" cy="972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Edna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E242C789-E0CF-AD49-A42C-B5F02626ABFC}"/>
              </a:ext>
            </a:extLst>
          </p:cNvPr>
          <p:cNvSpPr/>
          <p:nvPr/>
        </p:nvSpPr>
        <p:spPr>
          <a:xfrm>
            <a:off x="6353854" y="102427"/>
            <a:ext cx="972000" cy="972000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Wilson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/>
          <p:nvPr/>
        </p:nvSpPr>
        <p:spPr>
          <a:xfrm>
            <a:off x="4936267" y="102427"/>
            <a:ext cx="972000" cy="972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/>
          <p:nvPr/>
        </p:nvSpPr>
        <p:spPr>
          <a:xfrm>
            <a:off x="9070086" y="102427"/>
            <a:ext cx="972000" cy="972000"/>
          </a:xfrm>
          <a:prstGeom prst="ellipse">
            <a:avLst/>
          </a:prstGeom>
          <a:solidFill>
            <a:srgbClr val="C00000">
              <a:alpha val="6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Mario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/>
          <p:nvPr/>
        </p:nvSpPr>
        <p:spPr>
          <a:xfrm>
            <a:off x="2093198" y="102427"/>
            <a:ext cx="972000" cy="972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Kristen ITC" pitchFamily="66" charset="0"/>
              </a:rPr>
              <a:t>Raz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/>
          <p:nvPr/>
        </p:nvSpPr>
        <p:spPr>
          <a:xfrm>
            <a:off x="652194" y="118756"/>
            <a:ext cx="972000" cy="972000"/>
          </a:xfrm>
          <a:prstGeom prst="ellipse">
            <a:avLst/>
          </a:prstGeom>
          <a:solidFill>
            <a:schemeClr val="bg2">
              <a:lumMod val="50000"/>
              <a:alpha val="60000"/>
            </a:schemeClr>
          </a:solidFill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Kristen ITC" pitchFamily="66" charset="0"/>
              </a:rPr>
              <a:t>?</a:t>
            </a:r>
            <a:endParaRPr lang="de-DE" sz="36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/>
          <p:nvPr/>
        </p:nvSpPr>
        <p:spPr>
          <a:xfrm>
            <a:off x="10439437" y="102427"/>
            <a:ext cx="972000" cy="972000"/>
          </a:xfrm>
          <a:prstGeom prst="ellipse">
            <a:avLst/>
          </a:prstGeom>
          <a:solidFill>
            <a:srgbClr val="FF3399">
              <a:alpha val="60000"/>
            </a:srgbClr>
          </a:solidFill>
          <a:ln w="25400">
            <a:solidFill>
              <a:srgbClr val="FF3399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Kristen ITC" pitchFamily="66" charset="0"/>
              </a:rPr>
              <a:t>?</a:t>
            </a:r>
            <a:endParaRPr lang="de-DE" sz="36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232968" y="1529989"/>
            <a:ext cx="33505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smtClean="0">
                <a:latin typeface="Kristen ITC" pitchFamily="66" charset="0"/>
              </a:rPr>
              <a:t>All </a:t>
            </a:r>
            <a:r>
              <a:rPr lang="de-DE" sz="6000" dirty="0" err="1" smtClean="0">
                <a:latin typeface="Kristen ITC" pitchFamily="66" charset="0"/>
              </a:rPr>
              <a:t>That</a:t>
            </a:r>
            <a:endParaRPr lang="de-DE" sz="6000" dirty="0" smtClean="0">
              <a:latin typeface="Kristen ITC" pitchFamily="66" charset="0"/>
            </a:endParaRPr>
          </a:p>
          <a:p>
            <a:r>
              <a:rPr lang="de-DE" sz="8800" b="1" dirty="0" err="1" smtClean="0">
                <a:latin typeface="Kristen ITC" pitchFamily="66" charset="0"/>
              </a:rPr>
              <a:t>Stuff</a:t>
            </a:r>
            <a:endParaRPr lang="de-DE" sz="8800" b="1" dirty="0">
              <a:latin typeface="Kristen ITC" pitchFamily="66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8807613" y="2337955"/>
            <a:ext cx="24689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latin typeface="Kristen ITC" pitchFamily="66" charset="0"/>
              </a:rPr>
              <a:t>join</a:t>
            </a:r>
            <a:r>
              <a:rPr lang="de-DE" sz="1600" dirty="0" smtClean="0">
                <a:latin typeface="Kristen ITC" pitchFamily="66" charset="0"/>
              </a:rPr>
              <a:t> on </a:t>
            </a:r>
            <a:r>
              <a:rPr lang="de-DE" sz="1600" dirty="0" err="1" smtClean="0">
                <a:latin typeface="Kristen ITC" pitchFamily="66" charset="0"/>
              </a:rPr>
              <a:t>your</a:t>
            </a:r>
            <a:r>
              <a:rPr lang="de-DE" sz="1600" dirty="0" smtClean="0">
                <a:latin typeface="Kristen ITC" pitchFamily="66" charset="0"/>
              </a:rPr>
              <a:t> </a:t>
            </a:r>
            <a:r>
              <a:rPr lang="de-DE" sz="1600" dirty="0" err="1" smtClean="0">
                <a:latin typeface="Kristen ITC" pitchFamily="66" charset="0"/>
              </a:rPr>
              <a:t>device</a:t>
            </a:r>
            <a:r>
              <a:rPr lang="de-DE" sz="1600" dirty="0" smtClean="0">
                <a:latin typeface="Kristen ITC" pitchFamily="66" charset="0"/>
              </a:rPr>
              <a:t> </a:t>
            </a:r>
            <a:r>
              <a:rPr lang="de-DE" sz="1600" dirty="0" err="1" smtClean="0">
                <a:latin typeface="Kristen ITC" pitchFamily="66" charset="0"/>
              </a:rPr>
              <a:t>at</a:t>
            </a:r>
            <a:r>
              <a:rPr lang="de-DE" sz="1600" dirty="0" smtClean="0">
                <a:latin typeface="Kristen ITC" pitchFamily="66" charset="0"/>
              </a:rPr>
              <a:t>: </a:t>
            </a:r>
          </a:p>
          <a:p>
            <a:r>
              <a:rPr lang="de-DE" sz="2400" b="1" dirty="0" smtClean="0">
                <a:solidFill>
                  <a:srgbClr val="008000"/>
                </a:solidFill>
                <a:latin typeface="Kristen ITC" pitchFamily="66" charset="0"/>
              </a:rPr>
              <a:t>allthatstuff.tv</a:t>
            </a:r>
          </a:p>
          <a:p>
            <a:pPr algn="ctr"/>
            <a:endParaRPr lang="de-DE" sz="1600" b="1" dirty="0" smtClean="0">
              <a:solidFill>
                <a:srgbClr val="00B050"/>
              </a:solidFill>
              <a:latin typeface="Kristen ITC" pitchFamily="66" charset="0"/>
            </a:endParaRPr>
          </a:p>
          <a:p>
            <a:pPr algn="ctr"/>
            <a:r>
              <a:rPr lang="de-DE" sz="1600" dirty="0" err="1" smtClean="0">
                <a:latin typeface="Kristen ITC" pitchFamily="66" charset="0"/>
              </a:rPr>
              <a:t>your</a:t>
            </a:r>
            <a:r>
              <a:rPr lang="de-DE" sz="1600" dirty="0" smtClean="0">
                <a:latin typeface="Kristen ITC" pitchFamily="66" charset="0"/>
              </a:rPr>
              <a:t> </a:t>
            </a:r>
            <a:r>
              <a:rPr lang="de-DE" sz="1600" dirty="0" err="1" smtClean="0">
                <a:latin typeface="Kristen ITC" pitchFamily="66" charset="0"/>
              </a:rPr>
              <a:t>room</a:t>
            </a:r>
            <a:r>
              <a:rPr lang="de-DE" sz="1600" dirty="0" smtClean="0">
                <a:latin typeface="Kristen ITC" pitchFamily="66" charset="0"/>
              </a:rPr>
              <a:t> </a:t>
            </a:r>
            <a:r>
              <a:rPr lang="de-DE" sz="1600" dirty="0" err="1" smtClean="0">
                <a:latin typeface="Kristen ITC" pitchFamily="66" charset="0"/>
              </a:rPr>
              <a:t>code</a:t>
            </a:r>
            <a:r>
              <a:rPr lang="de-DE" sz="1600" dirty="0" smtClean="0">
                <a:latin typeface="Kristen ITC" pitchFamily="66" charset="0"/>
              </a:rPr>
              <a:t> </a:t>
            </a:r>
            <a:r>
              <a:rPr lang="de-DE" sz="1600" dirty="0" err="1" smtClean="0">
                <a:latin typeface="Kristen ITC" pitchFamily="66" charset="0"/>
              </a:rPr>
              <a:t>is</a:t>
            </a:r>
            <a:endParaRPr lang="de-DE" sz="1600" dirty="0" smtClean="0">
              <a:latin typeface="Kristen ITC" pitchFamily="66" charset="0"/>
            </a:endParaRPr>
          </a:p>
          <a:p>
            <a:pPr algn="ctr"/>
            <a:r>
              <a:rPr lang="de-DE" sz="4000" b="1" dirty="0" smtClean="0">
                <a:solidFill>
                  <a:srgbClr val="008000"/>
                </a:solidFill>
                <a:latin typeface="Kristen ITC" pitchFamily="66" charset="0"/>
              </a:rPr>
              <a:t>KRAM</a:t>
            </a:r>
            <a:endParaRPr lang="de-DE" sz="4000" b="1" dirty="0">
              <a:solidFill>
                <a:srgbClr val="008000"/>
              </a:solidFill>
              <a:latin typeface="Kristen ITC" pitchFamily="66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695844" y="3962215"/>
            <a:ext cx="2214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latin typeface="Kristen ITC" pitchFamily="66" charset="0"/>
              </a:rPr>
              <a:t>press</a:t>
            </a:r>
          </a:p>
          <a:p>
            <a:pPr algn="ctr"/>
            <a:endParaRPr lang="de-DE" sz="2800" dirty="0" smtClean="0">
              <a:latin typeface="Kristen ITC" pitchFamily="66" charset="0"/>
            </a:endParaRPr>
          </a:p>
          <a:p>
            <a:pPr algn="ctr"/>
            <a:r>
              <a:rPr lang="de-DE" dirty="0" err="1" smtClean="0">
                <a:latin typeface="Kristen ITC" pitchFamily="66" charset="0"/>
              </a:rPr>
              <a:t>to</a:t>
            </a:r>
            <a:r>
              <a:rPr lang="de-DE" dirty="0" smtClean="0">
                <a:latin typeface="Kristen ITC" pitchFamily="66" charset="0"/>
              </a:rPr>
              <a:t> </a:t>
            </a:r>
            <a:r>
              <a:rPr lang="de-DE" dirty="0" err="1" smtClean="0">
                <a:latin typeface="Kristen ITC" pitchFamily="66" charset="0"/>
              </a:rPr>
              <a:t>start</a:t>
            </a:r>
            <a:r>
              <a:rPr lang="de-DE" dirty="0" smtClean="0">
                <a:latin typeface="Kristen ITC" pitchFamily="66" charset="0"/>
              </a:rPr>
              <a:t> </a:t>
            </a:r>
            <a:r>
              <a:rPr lang="de-DE" dirty="0" err="1" smtClean="0">
                <a:latin typeface="Kristen ITC" pitchFamily="66" charset="0"/>
              </a:rPr>
              <a:t>the</a:t>
            </a:r>
            <a:r>
              <a:rPr lang="de-DE" dirty="0" smtClean="0">
                <a:latin typeface="Kristen ITC" pitchFamily="66" charset="0"/>
              </a:rPr>
              <a:t> </a:t>
            </a:r>
            <a:r>
              <a:rPr lang="de-DE" dirty="0" err="1" smtClean="0">
                <a:latin typeface="Kristen ITC" pitchFamily="66" charset="0"/>
              </a:rPr>
              <a:t>game</a:t>
            </a:r>
            <a:r>
              <a:rPr lang="de-DE" dirty="0" smtClean="0">
                <a:latin typeface="Kristen ITC" pitchFamily="66" charset="0"/>
              </a:rPr>
              <a:t>.</a:t>
            </a:r>
            <a:endParaRPr lang="de-DE" dirty="0">
              <a:latin typeface="Kristen ITC" pitchFamily="66" charset="0"/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4727017" y="4280226"/>
            <a:ext cx="2047856" cy="40524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latin typeface="Kristen ITC" pitchFamily="66" charset="0"/>
              </a:rPr>
              <a:t>everybody‘s</a:t>
            </a:r>
            <a:r>
              <a:rPr lang="de-DE" dirty="0" smtClean="0">
                <a:latin typeface="Kristen ITC" pitchFamily="66" charset="0"/>
              </a:rPr>
              <a:t> in</a:t>
            </a:r>
            <a:endParaRPr lang="de-DE" dirty="0">
              <a:latin typeface="Kristen ITC" pitchFamily="66" charset="0"/>
            </a:endParaRPr>
          </a:p>
        </p:txBody>
      </p:sp>
      <p:pic>
        <p:nvPicPr>
          <p:cNvPr id="21" name="Picture 2" descr="D:\Users\Ninerich\Documents\Brettspiele\WasnDas\20 Objekte\banana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988793">
            <a:off x="10755477" y="5810625"/>
            <a:ext cx="1405021" cy="474894"/>
          </a:xfrm>
          <a:prstGeom prst="rect">
            <a:avLst/>
          </a:prstGeom>
          <a:noFill/>
        </p:spPr>
      </p:pic>
      <p:pic>
        <p:nvPicPr>
          <p:cNvPr id="23" name="Picture 3" descr="D:\Users\Ninerich\Documents\Brettspiele\WasnDas\20 Objekte\flower1.pn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6681" y="5504641"/>
            <a:ext cx="1157294" cy="1182757"/>
          </a:xfrm>
          <a:prstGeom prst="rect">
            <a:avLst/>
          </a:prstGeom>
          <a:noFill/>
        </p:spPr>
      </p:pic>
      <p:pic>
        <p:nvPicPr>
          <p:cNvPr id="24" name="Picture 4" descr="D:\Users\Ninerich\Documents\Brettspiele\WasnDas\20 Objekte\bridge1.png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9443" y="5782277"/>
            <a:ext cx="1365430" cy="747343"/>
          </a:xfrm>
          <a:prstGeom prst="rect">
            <a:avLst/>
          </a:prstGeom>
          <a:noFill/>
        </p:spPr>
      </p:pic>
      <p:pic>
        <p:nvPicPr>
          <p:cNvPr id="27" name="Picture 5" descr="D:\Users\Ninerich\Documents\Brettspiele\WasnDas\20 Objekte\fur.png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8421" y="5416234"/>
            <a:ext cx="1550288" cy="1297590"/>
          </a:xfrm>
          <a:prstGeom prst="rect">
            <a:avLst/>
          </a:prstGeom>
          <a:noFill/>
        </p:spPr>
      </p:pic>
      <p:pic>
        <p:nvPicPr>
          <p:cNvPr id="28" name="Picture 6" descr="D:\Users\Ninerich\Documents\Brettspiele\WasnDas\20 Objekte\plane1.png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51062" y="5677285"/>
            <a:ext cx="1115619" cy="852335"/>
          </a:xfrm>
          <a:prstGeom prst="rect">
            <a:avLst/>
          </a:prstGeom>
          <a:noFill/>
        </p:spPr>
      </p:pic>
      <p:pic>
        <p:nvPicPr>
          <p:cNvPr id="30" name="Picture 7" descr="D:\Users\Ninerich\Documents\Brettspiele\WasnDas\20 Objekte\ticket.png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94369">
            <a:off x="3266672" y="5359122"/>
            <a:ext cx="879704" cy="1271803"/>
          </a:xfrm>
          <a:prstGeom prst="rect">
            <a:avLst/>
          </a:prstGeom>
          <a:noFill/>
        </p:spPr>
      </p:pic>
      <p:pic>
        <p:nvPicPr>
          <p:cNvPr id="31" name="Picture 8" descr="D:\Users\Ninerich\Documents\Brettspiele\WasnDas\20 Objekte\triangle.png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272041">
            <a:off x="4299497" y="5701731"/>
            <a:ext cx="1273540" cy="664786"/>
          </a:xfrm>
          <a:prstGeom prst="rect">
            <a:avLst/>
          </a:prstGeom>
          <a:noFill/>
        </p:spPr>
      </p:pic>
      <p:pic>
        <p:nvPicPr>
          <p:cNvPr id="32" name="Picture 2" descr="D:\Users\Ninerich\Documents\Brettspiele\WasnDas\20 Objekte\token_peace.png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96824" y="5677288"/>
            <a:ext cx="768374" cy="724577"/>
          </a:xfrm>
          <a:prstGeom prst="rect">
            <a:avLst/>
          </a:prstGeom>
          <a:noFill/>
        </p:spPr>
      </p:pic>
      <p:pic>
        <p:nvPicPr>
          <p:cNvPr id="34" name="Picture 2" descr="D:\Users\Ninerich\Documents\Brettspiele\WasnDas\20 Objekte\peg1.png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8449756">
            <a:off x="795372" y="5741673"/>
            <a:ext cx="1678969" cy="380564"/>
          </a:xfrm>
          <a:prstGeom prst="rect">
            <a:avLst/>
          </a:prstGeom>
          <a:noFill/>
        </p:spPr>
      </p:pic>
      <p:pic>
        <p:nvPicPr>
          <p:cNvPr id="42" name="Picture 2" descr="D:\Users\Ninerich\Documents\Brettspiele\WasnDas\20 Objekte\coin1.png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5074" y="5677288"/>
            <a:ext cx="773533" cy="7851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58"/>
          <p:cNvSpPr txBox="1"/>
          <p:nvPr/>
        </p:nvSpPr>
        <p:spPr>
          <a:xfrm>
            <a:off x="41564" y="1129337"/>
            <a:ext cx="2839726" cy="38416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Kristen ITC" pitchFamily="66" charset="0"/>
              </a:rPr>
              <a:t>When I Grow Up I want to Be…</a:t>
            </a:r>
            <a:endParaRPr lang="de-DE" dirty="0" smtClean="0">
              <a:latin typeface="Kristen ITC" pitchFamily="66" charset="0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an astronaut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firefighter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b="1" dirty="0" smtClean="0">
                <a:latin typeface="Kristen ITC" pitchFamily="66" charset="0"/>
              </a:rPr>
              <a:t>a ballerina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veterinarian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railroad engineer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teacher</a:t>
            </a:r>
          </a:p>
          <a:p>
            <a:endParaRPr lang="de-DE" dirty="0"/>
          </a:p>
        </p:txBody>
      </p:sp>
      <p:sp>
        <p:nvSpPr>
          <p:cNvPr id="14" name="Abgerundetes Rechteck 13"/>
          <p:cNvSpPr/>
          <p:nvPr/>
        </p:nvSpPr>
        <p:spPr>
          <a:xfrm>
            <a:off x="2881290" y="1091382"/>
            <a:ext cx="5220000" cy="468000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xmlns="" id="{965EB34B-09C3-AA40-9005-3986431B0438}"/>
              </a:ext>
            </a:extLst>
          </p:cNvPr>
          <p:cNvSpPr/>
          <p:nvPr/>
        </p:nvSpPr>
        <p:spPr>
          <a:xfrm>
            <a:off x="0" y="5912427"/>
            <a:ext cx="12192000" cy="945573"/>
          </a:xfrm>
          <a:prstGeom prst="flowChartProcess">
            <a:avLst/>
          </a:prstGeom>
          <a:solidFill>
            <a:schemeClr val="accent3">
              <a:lumMod val="50000"/>
              <a:alpha val="30000"/>
            </a:schemeClr>
          </a:solidFill>
          <a:ln w="25400">
            <a:solidFill>
              <a:schemeClr val="accent3">
                <a:lumMod val="50000"/>
              </a:schemeClr>
            </a:solidFill>
            <a:prstDash val="solid"/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i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F9FFBE06-D73B-394C-AB88-AB0D1760C68C}"/>
              </a:ext>
            </a:extLst>
          </p:cNvPr>
          <p:cNvSpPr txBox="1"/>
          <p:nvPr/>
        </p:nvSpPr>
        <p:spPr>
          <a:xfrm>
            <a:off x="4592290" y="1144254"/>
            <a:ext cx="173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1" dirty="0" err="1" smtClean="0">
                <a:latin typeface="Kristen ITC" pitchFamily="66" charset="0"/>
              </a:rPr>
              <a:t>what</a:t>
            </a:r>
            <a:r>
              <a:rPr lang="de-DE" sz="2000" b="1" dirty="0" smtClean="0">
                <a:latin typeface="Kristen ITC" pitchFamily="66" charset="0"/>
              </a:rPr>
              <a:t> </a:t>
            </a:r>
            <a:r>
              <a:rPr lang="de-DE" sz="2000" b="1" dirty="0" err="1" smtClean="0">
                <a:latin typeface="Kristen ITC" pitchFamily="66" charset="0"/>
              </a:rPr>
              <a:t>is</a:t>
            </a:r>
            <a:r>
              <a:rPr lang="de-DE" sz="2000" b="1" dirty="0" smtClean="0">
                <a:latin typeface="Kristen ITC" pitchFamily="66" charset="0"/>
              </a:rPr>
              <a:t> </a:t>
            </a:r>
            <a:r>
              <a:rPr lang="de-DE" sz="2000" b="1" dirty="0" err="1" smtClean="0">
                <a:latin typeface="Kristen ITC" pitchFamily="66" charset="0"/>
              </a:rPr>
              <a:t>it</a:t>
            </a:r>
            <a:r>
              <a:rPr lang="de-DE" sz="2000" b="1" dirty="0" smtClean="0">
                <a:latin typeface="Kristen ITC" pitchFamily="66" charset="0"/>
              </a:rPr>
              <a:t>?</a:t>
            </a:r>
            <a:endParaRPr lang="de-DE" sz="2000" b="1" dirty="0">
              <a:latin typeface="Kristen ITC" pitchFamily="66" charset="0"/>
            </a:endParaRPr>
          </a:p>
        </p:txBody>
      </p:sp>
      <p:grpSp>
        <p:nvGrpSpPr>
          <p:cNvPr id="57" name="Gruppieren 56"/>
          <p:cNvGrpSpPr/>
          <p:nvPr/>
        </p:nvGrpSpPr>
        <p:grpSpPr>
          <a:xfrm>
            <a:off x="309522" y="4957774"/>
            <a:ext cx="2127505" cy="696532"/>
            <a:chOff x="309522" y="4957774"/>
            <a:chExt cx="2127505" cy="696532"/>
          </a:xfrm>
        </p:grpSpPr>
        <p:grpSp>
          <p:nvGrpSpPr>
            <p:cNvPr id="56" name="Gruppieren 55"/>
            <p:cNvGrpSpPr/>
            <p:nvPr/>
          </p:nvGrpSpPr>
          <p:grpSpPr>
            <a:xfrm>
              <a:off x="309522" y="5350402"/>
              <a:ext cx="2053854" cy="303904"/>
              <a:chOff x="309522" y="5350402"/>
              <a:chExt cx="2053854" cy="30390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xmlns="" id="{B6C146F5-A6D2-9D4B-BA4E-7FADC0EE7F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854" y="5356258"/>
                <a:ext cx="288000" cy="288000"/>
              </a:xfrm>
              <a:prstGeom prst="ellipse">
                <a:avLst/>
              </a:prstGeom>
              <a:solidFill>
                <a:srgbClr val="7030A0">
                  <a:alpha val="6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4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xmlns="" id="{B39EEF8E-5B0C-354B-9557-9BF18B6CB6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22" y="5350402"/>
                <a:ext cx="288000" cy="288000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5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xmlns="" id="{40266241-76D4-2F43-A8C8-19E1B484E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08072" y="5356258"/>
                <a:ext cx="288000" cy="288000"/>
              </a:xfrm>
              <a:prstGeom prst="ellipse">
                <a:avLst/>
              </a:prstGeom>
              <a:solidFill>
                <a:srgbClr val="C00000">
                  <a:alpha val="60000"/>
                </a:srgb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3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xmlns="" id="{68D2DFD8-8077-3541-8334-4ACB949E6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6748" y="5356258"/>
                <a:ext cx="288000" cy="288000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2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xmlns="" id="{E242C789-E0CF-AD49-A42C-B5F02626AB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376" y="5366306"/>
                <a:ext cx="288000" cy="288000"/>
              </a:xfrm>
              <a:prstGeom prst="ellipse">
                <a:avLst/>
              </a:prstGeom>
              <a:solidFill>
                <a:schemeClr val="accent4">
                  <a:alpha val="60000"/>
                </a:schemeClr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1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</p:grpSp>
        <p:sp>
          <p:nvSpPr>
            <p:cNvPr id="34" name="Textfeld 33"/>
            <p:cNvSpPr txBox="1"/>
            <p:nvPr/>
          </p:nvSpPr>
          <p:spPr>
            <a:xfrm>
              <a:off x="309522" y="4957774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latin typeface="Kristen ITC" pitchFamily="66" charset="0"/>
                </a:rPr>
                <a:t>points</a:t>
              </a:r>
              <a:r>
                <a:rPr lang="de-DE" dirty="0" smtClean="0">
                  <a:latin typeface="Kristen ITC" pitchFamily="66" charset="0"/>
                </a:rPr>
                <a:t> </a:t>
              </a:r>
              <a:r>
                <a:rPr lang="de-DE" dirty="0" err="1" smtClean="0">
                  <a:latin typeface="Kristen ITC" pitchFamily="66" charset="0"/>
                </a:rPr>
                <a:t>if</a:t>
              </a:r>
              <a:r>
                <a:rPr lang="de-DE" dirty="0" smtClean="0">
                  <a:latin typeface="Kristen ITC" pitchFamily="66" charset="0"/>
                </a:rPr>
                <a:t> </a:t>
              </a:r>
              <a:r>
                <a:rPr lang="de-DE" dirty="0" err="1" smtClean="0">
                  <a:latin typeface="Kristen ITC" pitchFamily="66" charset="0"/>
                </a:rPr>
                <a:t>correct</a:t>
              </a:r>
              <a:r>
                <a:rPr lang="de-DE" dirty="0" smtClean="0">
                  <a:latin typeface="Kristen ITC" pitchFamily="66" charset="0"/>
                </a:rPr>
                <a:t>:</a:t>
              </a:r>
              <a:endParaRPr lang="de-DE" dirty="0">
                <a:latin typeface="Kristen ITC" pitchFamily="66" charset="0"/>
              </a:endParaRPr>
            </a:p>
          </p:txBody>
        </p:sp>
      </p:grpSp>
      <p:pic>
        <p:nvPicPr>
          <p:cNvPr id="3" name="Picture 3" descr="D:\Users\Ninerich\Documents\Brettspiele\WasnDas\20 Objekte\flower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7618" y="2145916"/>
            <a:ext cx="1285884" cy="1314174"/>
          </a:xfrm>
          <a:prstGeom prst="rect">
            <a:avLst/>
          </a:prstGeom>
          <a:noFill/>
        </p:spPr>
      </p:pic>
      <p:pic>
        <p:nvPicPr>
          <p:cNvPr id="4" name="Picture 4" descr="D:\Users\Ninerich\Documents\Brettspiele\WasnDas\20 Objekte\bridg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53454" y="2101063"/>
            <a:ext cx="1643074" cy="899309"/>
          </a:xfrm>
          <a:prstGeom prst="rect">
            <a:avLst/>
          </a:prstGeom>
          <a:noFill/>
        </p:spPr>
      </p:pic>
      <p:pic>
        <p:nvPicPr>
          <p:cNvPr id="5" name="Picture 5" descr="D:\Users\Ninerich\Documents\Brettspiele\WasnDas\20 Objekte\fu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96528" y="1357298"/>
            <a:ext cx="1722541" cy="1441767"/>
          </a:xfrm>
          <a:prstGeom prst="rect">
            <a:avLst/>
          </a:prstGeom>
          <a:noFill/>
        </p:spPr>
      </p:pic>
      <p:pic>
        <p:nvPicPr>
          <p:cNvPr id="6" name="Picture 6" descr="D:\Users\Ninerich\Documents\Brettspiele\WasnDas\20 Objekte\plane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10644" y="917341"/>
            <a:ext cx="1285884" cy="982415"/>
          </a:xfrm>
          <a:prstGeom prst="rect">
            <a:avLst/>
          </a:prstGeom>
          <a:noFill/>
        </p:spPr>
      </p:pic>
      <p:pic>
        <p:nvPicPr>
          <p:cNvPr id="1031" name="Picture 7" descr="D:\Users\Ninerich\Documents\Brettspiele\WasnDas\20 Objekte\ticke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810908" y="3000372"/>
            <a:ext cx="1000132" cy="1445905"/>
          </a:xfrm>
          <a:prstGeom prst="rect">
            <a:avLst/>
          </a:prstGeom>
          <a:noFill/>
        </p:spPr>
      </p:pic>
      <p:pic>
        <p:nvPicPr>
          <p:cNvPr id="1032" name="Picture 8" descr="D:\Users\Ninerich\Documents\Brettspiele\WasnDas\20 Objekte\triang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08560" y="4133560"/>
            <a:ext cx="1571636" cy="820395"/>
          </a:xfrm>
          <a:prstGeom prst="rect">
            <a:avLst/>
          </a:prstGeom>
          <a:noFill/>
        </p:spPr>
      </p:pic>
      <p:pic>
        <p:nvPicPr>
          <p:cNvPr id="1026" name="Picture 2" descr="D:\Users\Ninerich\Documents\Brettspiele\WasnDas\20 Objekte\token_peac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61839" y="4222514"/>
            <a:ext cx="1016632" cy="958684"/>
          </a:xfrm>
          <a:prstGeom prst="rect">
            <a:avLst/>
          </a:prstGeom>
          <a:noFill/>
        </p:spPr>
      </p:pic>
      <p:pic>
        <p:nvPicPr>
          <p:cNvPr id="2" name="Picture 2" descr="D:\Users\Ninerich\Documents\Brettspiele\WasnDas\20 Objekte\banana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7477484">
            <a:off x="4599994" y="3413648"/>
            <a:ext cx="1561134" cy="527663"/>
          </a:xfrm>
          <a:prstGeom prst="rect">
            <a:avLst/>
          </a:prstGeom>
          <a:noFill/>
        </p:spPr>
      </p:pic>
      <p:sp>
        <p:nvSpPr>
          <p:cNvPr id="54" name="Abgerundetes Rechteck 53"/>
          <p:cNvSpPr/>
          <p:nvPr/>
        </p:nvSpPr>
        <p:spPr>
          <a:xfrm>
            <a:off x="51955" y="2638680"/>
            <a:ext cx="2016000" cy="43200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>
            <a:spLocks noChangeAspect="1"/>
          </p:cNvSpPr>
          <p:nvPr/>
        </p:nvSpPr>
        <p:spPr>
          <a:xfrm>
            <a:off x="2437027" y="2710389"/>
            <a:ext cx="288000" cy="288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5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pic>
        <p:nvPicPr>
          <p:cNvPr id="58" name="Picture 2" descr="D:\Users\Ninerich\Documents\Brettspiele\WasnDas\20 Objekte\peg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1024502">
            <a:off x="10197760" y="5092238"/>
            <a:ext cx="1865522" cy="422851"/>
          </a:xfrm>
          <a:prstGeom prst="rect">
            <a:avLst/>
          </a:prstGeom>
          <a:noFill/>
        </p:spPr>
      </p:pic>
      <p:pic>
        <p:nvPicPr>
          <p:cNvPr id="33" name="Picture 2" descr="D:\Users\Ninerich\Documents\Brettspiele\WasnDas\20 Objekte\coin1.png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580838" y="4133560"/>
            <a:ext cx="1031380" cy="1046850"/>
          </a:xfrm>
          <a:prstGeom prst="rect">
            <a:avLst/>
          </a:prstGeom>
          <a:noFill/>
        </p:spPr>
      </p:pic>
      <p:sp>
        <p:nvSpPr>
          <p:cNvPr id="61" name="Flussdiagramm: Prozess 60">
            <a:extLst>
              <a:ext uri="{FF2B5EF4-FFF2-40B4-BE49-F238E27FC236}">
                <a16:creationId xmlns:a16="http://schemas.microsoft.com/office/drawing/2014/main" xmlns="" id="{965EB34B-09C3-AA40-9005-3986431B0438}"/>
              </a:ext>
            </a:extLst>
          </p:cNvPr>
          <p:cNvSpPr/>
          <p:nvPr/>
        </p:nvSpPr>
        <p:spPr>
          <a:xfrm>
            <a:off x="0" y="5912427"/>
            <a:ext cx="12192000" cy="945573"/>
          </a:xfrm>
          <a:prstGeom prst="flowChartProcess">
            <a:avLst/>
          </a:prstGeom>
          <a:solidFill>
            <a:schemeClr val="accent3">
              <a:lumMod val="50000"/>
              <a:alpha val="30000"/>
            </a:schemeClr>
          </a:solidFill>
          <a:ln w="25400">
            <a:solidFill>
              <a:schemeClr val="accent3">
                <a:lumMod val="50000"/>
              </a:schemeClr>
            </a:solidFill>
            <a:prstDash val="solid"/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i="1" dirty="0" smtClean="0">
              <a:solidFill>
                <a:schemeClr val="tx1"/>
              </a:solidFill>
            </a:endParaRPr>
          </a:p>
        </p:txBody>
      </p:sp>
      <p:pic>
        <p:nvPicPr>
          <p:cNvPr id="62" name="Picture 2" descr="D:\Users\Ninerich\Documents\Brettspiele\WasnDas\20 Objekte\puzzle1.png"/>
          <p:cNvPicPr>
            <a:picLocks noChangeAspect="1" noChangeArrowheads="1"/>
          </p:cNvPicPr>
          <p:nvPr/>
        </p:nvPicPr>
        <p:blipFill>
          <a:blip r:embed="rId13" cstate="print">
            <a:grayscl/>
          </a:blip>
          <a:srcRect/>
          <a:stretch>
            <a:fillRect/>
          </a:stretch>
        </p:blipFill>
        <p:spPr bwMode="auto">
          <a:xfrm>
            <a:off x="11145690" y="5932599"/>
            <a:ext cx="848258" cy="900000"/>
          </a:xfrm>
          <a:prstGeom prst="rect">
            <a:avLst/>
          </a:prstGeom>
          <a:noFill/>
        </p:spPr>
      </p:pic>
      <p:pic>
        <p:nvPicPr>
          <p:cNvPr id="63" name="Picture 3" descr="D:\Users\Ninerich\Documents\Brettspiele\WasnDas\20 Objekte\giant1.png"/>
          <p:cNvPicPr>
            <a:picLocks noChangeAspect="1" noChangeArrowheads="1"/>
          </p:cNvPicPr>
          <p:nvPr/>
        </p:nvPicPr>
        <p:blipFill>
          <a:blip r:embed="rId14" cstate="print">
            <a:grayscl/>
          </a:blip>
          <a:srcRect/>
          <a:stretch>
            <a:fillRect/>
          </a:stretch>
        </p:blipFill>
        <p:spPr bwMode="auto">
          <a:xfrm>
            <a:off x="10501481" y="5941454"/>
            <a:ext cx="393000" cy="900000"/>
          </a:xfrm>
          <a:prstGeom prst="rect">
            <a:avLst/>
          </a:prstGeom>
          <a:noFill/>
        </p:spPr>
      </p:pic>
      <p:pic>
        <p:nvPicPr>
          <p:cNvPr id="64" name="Picture 2" descr="D:\Users\Ninerich\Documents\Brettspiele\WasnDas\objects\ring1.png"/>
          <p:cNvPicPr>
            <a:picLocks noChangeAspect="1" noChangeArrowheads="1"/>
          </p:cNvPicPr>
          <p:nvPr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9570731" y="6063597"/>
            <a:ext cx="664616" cy="648000"/>
          </a:xfrm>
          <a:prstGeom prst="rect">
            <a:avLst/>
          </a:prstGeom>
          <a:noFill/>
        </p:spPr>
      </p:pic>
      <p:pic>
        <p:nvPicPr>
          <p:cNvPr id="65" name="Picture 3" descr="D:\Users\Ninerich\Documents\Brettspiele\WasnDas\objects\pokerchip.png"/>
          <p:cNvPicPr>
            <a:picLocks noChangeAspect="1" noChangeArrowheads="1"/>
          </p:cNvPicPr>
          <p:nvPr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7864466" y="5991612"/>
            <a:ext cx="1591959" cy="792000"/>
          </a:xfrm>
          <a:prstGeom prst="rect">
            <a:avLst/>
          </a:prstGeom>
          <a:noFill/>
        </p:spPr>
      </p:pic>
      <p:pic>
        <p:nvPicPr>
          <p:cNvPr id="66" name="Picture 4" descr="D:\Users\Ninerich\Documents\Brettspiele\WasnDas\objects\rummikubtile.png"/>
          <p:cNvPicPr>
            <a:picLocks noChangeAspect="1" noChangeArrowheads="1"/>
          </p:cNvPicPr>
          <p:nvPr/>
        </p:nvPicPr>
        <p:blipFill>
          <a:blip r:embed="rId17" cstate="print">
            <a:grayscl/>
          </a:blip>
          <a:srcRect/>
          <a:stretch>
            <a:fillRect/>
          </a:stretch>
        </p:blipFill>
        <p:spPr bwMode="auto">
          <a:xfrm>
            <a:off x="7224173" y="5942625"/>
            <a:ext cx="457200" cy="900000"/>
          </a:xfrm>
          <a:prstGeom prst="rect">
            <a:avLst/>
          </a:prstGeom>
          <a:noFill/>
        </p:spPr>
      </p:pic>
      <p:pic>
        <p:nvPicPr>
          <p:cNvPr id="67" name="Picture 2" descr="D:\Users\Ninerich\Documents\Brettspiele\WasnDas\objects\scissors.png"/>
          <p:cNvPicPr>
            <a:picLocks noChangeAspect="1" noChangeArrowheads="1"/>
          </p:cNvPicPr>
          <p:nvPr/>
        </p:nvPicPr>
        <p:blipFill>
          <a:blip r:embed="rId18" cstate="print">
            <a:grayscl/>
          </a:blip>
          <a:srcRect/>
          <a:stretch>
            <a:fillRect/>
          </a:stretch>
        </p:blipFill>
        <p:spPr bwMode="auto">
          <a:xfrm>
            <a:off x="5966472" y="5998281"/>
            <a:ext cx="1001325" cy="756000"/>
          </a:xfrm>
          <a:prstGeom prst="rect">
            <a:avLst/>
          </a:prstGeom>
          <a:noFill/>
        </p:spPr>
      </p:pic>
      <p:pic>
        <p:nvPicPr>
          <p:cNvPr id="68" name="Picture 2" descr="D:\Users\Ninerich\Documents\Brettspiele\WasnDas\objects\pig1.png"/>
          <p:cNvPicPr>
            <a:picLocks noChangeAspect="1" noChangeArrowheads="1"/>
          </p:cNvPicPr>
          <p:nvPr/>
        </p:nvPicPr>
        <p:blipFill>
          <a:blip r:embed="rId19" cstate="print">
            <a:grayscl/>
          </a:blip>
          <a:srcRect/>
          <a:stretch>
            <a:fillRect/>
          </a:stretch>
        </p:blipFill>
        <p:spPr bwMode="auto">
          <a:xfrm>
            <a:off x="4324496" y="5948928"/>
            <a:ext cx="1496385" cy="828000"/>
          </a:xfrm>
          <a:prstGeom prst="rect">
            <a:avLst/>
          </a:prstGeom>
          <a:noFill/>
        </p:spPr>
      </p:pic>
      <p:pic>
        <p:nvPicPr>
          <p:cNvPr id="69" name="Picture 3" descr="D:\Users\Ninerich\Documents\Brettspiele\WasnDas\objects\pole.png"/>
          <p:cNvPicPr>
            <a:picLocks noChangeAspect="1" noChangeArrowheads="1"/>
          </p:cNvPicPr>
          <p:nvPr/>
        </p:nvPicPr>
        <p:blipFill>
          <a:blip r:embed="rId20" cstate="print">
            <a:grayscl/>
          </a:blip>
          <a:srcRect/>
          <a:stretch>
            <a:fillRect/>
          </a:stretch>
        </p:blipFill>
        <p:spPr bwMode="auto">
          <a:xfrm rot="3680558">
            <a:off x="3464048" y="5536858"/>
            <a:ext cx="101520" cy="1692000"/>
          </a:xfrm>
          <a:prstGeom prst="rect">
            <a:avLst/>
          </a:prstGeom>
          <a:noFill/>
        </p:spPr>
      </p:pic>
      <p:pic>
        <p:nvPicPr>
          <p:cNvPr id="70" name="Picture 4" descr="D:\Users\Ninerich\Documents\Brettspiele\WasnDas\objects\stone.png"/>
          <p:cNvPicPr>
            <a:picLocks noChangeAspect="1" noChangeArrowheads="1"/>
          </p:cNvPicPr>
          <p:nvPr/>
        </p:nvPicPr>
        <p:blipFill>
          <a:blip r:embed="rId21" cstate="print">
            <a:grayscl/>
          </a:blip>
          <a:srcRect/>
          <a:stretch>
            <a:fillRect/>
          </a:stretch>
        </p:blipFill>
        <p:spPr bwMode="auto">
          <a:xfrm>
            <a:off x="1414428" y="5998281"/>
            <a:ext cx="1182357" cy="756000"/>
          </a:xfrm>
          <a:prstGeom prst="rect">
            <a:avLst/>
          </a:prstGeom>
          <a:noFill/>
        </p:spPr>
      </p:pic>
      <p:pic>
        <p:nvPicPr>
          <p:cNvPr id="71" name="Picture 5" descr="D:\Users\Ninerich\Documents\Brettspiele\WasnDas\objects\cloth3.png"/>
          <p:cNvPicPr>
            <a:picLocks noChangeAspect="1" noChangeArrowheads="1"/>
          </p:cNvPicPr>
          <p:nvPr/>
        </p:nvPicPr>
        <p:blipFill>
          <a:blip r:embed="rId22" cstate="print">
            <a:grayscl/>
          </a:blip>
          <a:srcRect/>
          <a:stretch>
            <a:fillRect/>
          </a:stretch>
        </p:blipFill>
        <p:spPr bwMode="auto">
          <a:xfrm>
            <a:off x="347807" y="5941454"/>
            <a:ext cx="918368" cy="900000"/>
          </a:xfrm>
          <a:prstGeom prst="rect">
            <a:avLst/>
          </a:prstGeom>
          <a:noFill/>
        </p:spPr>
      </p:pic>
      <p:sp>
        <p:nvSpPr>
          <p:cNvPr id="47" name="Ellipse 46">
            <a:extLst>
              <a:ext uri="{FF2B5EF4-FFF2-40B4-BE49-F238E27FC236}">
                <a16:creationId xmlns:a16="http://schemas.microsoft.com/office/drawing/2014/main" xmlns="" id="{B39EEF8E-5B0C-354B-9557-9BF18B6CB607}"/>
              </a:ext>
            </a:extLst>
          </p:cNvPr>
          <p:cNvSpPr>
            <a:spLocks noChangeAspect="1"/>
          </p:cNvSpPr>
          <p:nvPr/>
        </p:nvSpPr>
        <p:spPr>
          <a:xfrm>
            <a:off x="3068327" y="83862"/>
            <a:ext cx="900000" cy="900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Bob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3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xmlns="" id="{68D2DFD8-8077-3541-8334-4ACB949E641D}"/>
              </a:ext>
            </a:extLst>
          </p:cNvPr>
          <p:cNvSpPr>
            <a:spLocks noChangeAspect="1"/>
          </p:cNvSpPr>
          <p:nvPr/>
        </p:nvSpPr>
        <p:spPr>
          <a:xfrm>
            <a:off x="6127893" y="81645"/>
            <a:ext cx="900000" cy="900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Edna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E242C789-E0CF-AD49-A42C-B5F02626ABFC}"/>
              </a:ext>
            </a:extLst>
          </p:cNvPr>
          <p:cNvSpPr>
            <a:spLocks noChangeAspect="1"/>
          </p:cNvSpPr>
          <p:nvPr/>
        </p:nvSpPr>
        <p:spPr>
          <a:xfrm>
            <a:off x="5096928" y="81645"/>
            <a:ext cx="900000" cy="900000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Kristen ITC" pitchFamily="66" charset="0"/>
              </a:rPr>
              <a:t>Wilson</a:t>
            </a:r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 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5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>
            <a:spLocks noChangeAspect="1"/>
          </p:cNvSpPr>
          <p:nvPr/>
        </p:nvSpPr>
        <p:spPr>
          <a:xfrm>
            <a:off x="4079561" y="81645"/>
            <a:ext cx="900000" cy="900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8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>
            <a:spLocks noChangeAspect="1"/>
          </p:cNvSpPr>
          <p:nvPr/>
        </p:nvSpPr>
        <p:spPr>
          <a:xfrm>
            <a:off x="7124826" y="81645"/>
            <a:ext cx="900000" cy="900000"/>
          </a:xfrm>
          <a:prstGeom prst="ellipse">
            <a:avLst/>
          </a:prstGeom>
          <a:solidFill>
            <a:srgbClr val="C00000">
              <a:alpha val="6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Mario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1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>
            <a:spLocks noChangeAspect="1"/>
          </p:cNvSpPr>
          <p:nvPr/>
        </p:nvSpPr>
        <p:spPr>
          <a:xfrm>
            <a:off x="2074102" y="81645"/>
            <a:ext cx="900000" cy="900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Kristen ITC" pitchFamily="66" charset="0"/>
              </a:rPr>
              <a:t>Raz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tern mit 10 Zacken 51"/>
          <p:cNvSpPr>
            <a:spLocks noChangeAspect="1"/>
          </p:cNvSpPr>
          <p:nvPr/>
        </p:nvSpPr>
        <p:spPr>
          <a:xfrm>
            <a:off x="8242362" y="20782"/>
            <a:ext cx="1224902" cy="1224902"/>
          </a:xfrm>
          <a:prstGeom prst="star10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/>
          <p:cNvSpPr txBox="1"/>
          <p:nvPr/>
        </p:nvSpPr>
        <p:spPr>
          <a:xfrm>
            <a:off x="4352316" y="1559462"/>
            <a:ext cx="33505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smtClean="0">
                <a:latin typeface="Kristen ITC" pitchFamily="66" charset="0"/>
              </a:rPr>
              <a:t>All </a:t>
            </a:r>
            <a:r>
              <a:rPr lang="de-DE" sz="6000" dirty="0" err="1" smtClean="0">
                <a:latin typeface="Kristen ITC" pitchFamily="66" charset="0"/>
              </a:rPr>
              <a:t>That</a:t>
            </a:r>
            <a:endParaRPr lang="de-DE" sz="6000" dirty="0" smtClean="0">
              <a:latin typeface="Kristen ITC" pitchFamily="66" charset="0"/>
            </a:endParaRPr>
          </a:p>
          <a:p>
            <a:r>
              <a:rPr lang="de-DE" sz="8800" b="1" dirty="0" err="1" smtClean="0">
                <a:latin typeface="Kristen ITC" pitchFamily="66" charset="0"/>
              </a:rPr>
              <a:t>Stuff</a:t>
            </a:r>
            <a:endParaRPr lang="de-DE" sz="8800" b="1" dirty="0">
              <a:latin typeface="Kristen ITC" pitchFamily="66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786647" y="4055712"/>
            <a:ext cx="2549022" cy="88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dirty="0" err="1" smtClean="0">
                <a:latin typeface="Kristen ITC" pitchFamily="66" charset="0"/>
              </a:rPr>
              <a:t>play</a:t>
            </a:r>
            <a:r>
              <a:rPr lang="de-DE" dirty="0" smtClean="0">
                <a:latin typeface="Kristen ITC" pitchFamily="66" charset="0"/>
              </a:rPr>
              <a:t> </a:t>
            </a:r>
            <a:r>
              <a:rPr lang="de-DE" dirty="0" err="1" smtClean="0">
                <a:latin typeface="Kristen ITC" pitchFamily="66" charset="0"/>
              </a:rPr>
              <a:t>again</a:t>
            </a:r>
            <a:r>
              <a:rPr lang="de-DE" dirty="0" smtClean="0">
                <a:latin typeface="Kristen ITC" pitchFamily="66" charset="0"/>
              </a:rPr>
              <a:t> </a:t>
            </a:r>
            <a:r>
              <a:rPr lang="de-DE" dirty="0" err="1" smtClean="0">
                <a:latin typeface="Kristen ITC" pitchFamily="66" charset="0"/>
              </a:rPr>
              <a:t>with</a:t>
            </a:r>
            <a:endParaRPr lang="de-DE" dirty="0" smtClean="0">
              <a:latin typeface="Kristen ITC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de-DE" dirty="0" err="1" smtClean="0">
                <a:latin typeface="Kristen ITC" pitchFamily="66" charset="0"/>
              </a:rPr>
              <a:t>or</a:t>
            </a:r>
            <a:endParaRPr lang="de-DE" dirty="0">
              <a:latin typeface="Kristen ITC" pitchFamily="66" charset="0"/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4229544" y="4530436"/>
            <a:ext cx="1639204" cy="40524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Kristen ITC" pitchFamily="66" charset="0"/>
              </a:rPr>
              <a:t>same </a:t>
            </a:r>
            <a:r>
              <a:rPr lang="de-DE" dirty="0" err="1" smtClean="0">
                <a:latin typeface="Kristen ITC" pitchFamily="66" charset="0"/>
              </a:rPr>
              <a:t>players</a:t>
            </a:r>
            <a:endParaRPr lang="de-DE" dirty="0">
              <a:latin typeface="Kristen ITC" pitchFamily="66" charset="0"/>
            </a:endParaRPr>
          </a:p>
        </p:txBody>
      </p:sp>
      <p:pic>
        <p:nvPicPr>
          <p:cNvPr id="21" name="Picture 2" descr="D:\Users\Ninerich\Documents\Brettspiele\WasnDas\20 Objekte\banana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988793">
            <a:off x="10755477" y="5810625"/>
            <a:ext cx="1405021" cy="474894"/>
          </a:xfrm>
          <a:prstGeom prst="rect">
            <a:avLst/>
          </a:prstGeom>
          <a:noFill/>
        </p:spPr>
      </p:pic>
      <p:pic>
        <p:nvPicPr>
          <p:cNvPr id="23" name="Picture 3" descr="D:\Users\Ninerich\Documents\Brettspiele\WasnDas\20 Objekte\flower1.pn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6681" y="5504641"/>
            <a:ext cx="1157294" cy="1182757"/>
          </a:xfrm>
          <a:prstGeom prst="rect">
            <a:avLst/>
          </a:prstGeom>
          <a:noFill/>
        </p:spPr>
      </p:pic>
      <p:pic>
        <p:nvPicPr>
          <p:cNvPr id="24" name="Picture 4" descr="D:\Users\Ninerich\Documents\Brettspiele\WasnDas\20 Objekte\bridge1.png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9443" y="5782277"/>
            <a:ext cx="1365430" cy="747343"/>
          </a:xfrm>
          <a:prstGeom prst="rect">
            <a:avLst/>
          </a:prstGeom>
          <a:noFill/>
        </p:spPr>
      </p:pic>
      <p:pic>
        <p:nvPicPr>
          <p:cNvPr id="27" name="Picture 5" descr="D:\Users\Ninerich\Documents\Brettspiele\WasnDas\20 Objekte\fur.png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8421" y="5416234"/>
            <a:ext cx="1550288" cy="1297590"/>
          </a:xfrm>
          <a:prstGeom prst="rect">
            <a:avLst/>
          </a:prstGeom>
          <a:noFill/>
        </p:spPr>
      </p:pic>
      <p:pic>
        <p:nvPicPr>
          <p:cNvPr id="28" name="Picture 6" descr="D:\Users\Ninerich\Documents\Brettspiele\WasnDas\20 Objekte\plane1.png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51062" y="5677285"/>
            <a:ext cx="1115619" cy="852335"/>
          </a:xfrm>
          <a:prstGeom prst="rect">
            <a:avLst/>
          </a:prstGeom>
          <a:noFill/>
        </p:spPr>
      </p:pic>
      <p:pic>
        <p:nvPicPr>
          <p:cNvPr id="30" name="Picture 7" descr="D:\Users\Ninerich\Documents\Brettspiele\WasnDas\20 Objekte\ticket.png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94369">
            <a:off x="3266672" y="5359122"/>
            <a:ext cx="879704" cy="1271803"/>
          </a:xfrm>
          <a:prstGeom prst="rect">
            <a:avLst/>
          </a:prstGeom>
          <a:noFill/>
        </p:spPr>
      </p:pic>
      <p:pic>
        <p:nvPicPr>
          <p:cNvPr id="31" name="Picture 8" descr="D:\Users\Ninerich\Documents\Brettspiele\WasnDas\20 Objekte\triangle.png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272041">
            <a:off x="4299497" y="5701731"/>
            <a:ext cx="1273540" cy="664786"/>
          </a:xfrm>
          <a:prstGeom prst="rect">
            <a:avLst/>
          </a:prstGeom>
          <a:noFill/>
        </p:spPr>
      </p:pic>
      <p:pic>
        <p:nvPicPr>
          <p:cNvPr id="32" name="Picture 2" descr="D:\Users\Ninerich\Documents\Brettspiele\WasnDas\20 Objekte\token_peace.png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96824" y="5677288"/>
            <a:ext cx="768374" cy="724577"/>
          </a:xfrm>
          <a:prstGeom prst="rect">
            <a:avLst/>
          </a:prstGeom>
          <a:noFill/>
        </p:spPr>
      </p:pic>
      <p:pic>
        <p:nvPicPr>
          <p:cNvPr id="34" name="Picture 2" descr="D:\Users\Ninerich\Documents\Brettspiele\WasnDas\20 Objekte\peg1.png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8449756">
            <a:off x="795372" y="5741673"/>
            <a:ext cx="1678969" cy="380564"/>
          </a:xfrm>
          <a:prstGeom prst="rect">
            <a:avLst/>
          </a:prstGeom>
          <a:noFill/>
        </p:spPr>
      </p:pic>
      <p:pic>
        <p:nvPicPr>
          <p:cNvPr id="42" name="Picture 2" descr="D:\Users\Ninerich\Documents\Brettspiele\WasnDas\20 Objekte\coin1.png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5074" y="5677288"/>
            <a:ext cx="773533" cy="785135"/>
          </a:xfrm>
          <a:prstGeom prst="rect">
            <a:avLst/>
          </a:prstGeom>
          <a:noFill/>
        </p:spPr>
      </p:pic>
      <p:sp>
        <p:nvSpPr>
          <p:cNvPr id="43" name="Abgerundetes Rechteck 42"/>
          <p:cNvSpPr/>
          <p:nvPr/>
        </p:nvSpPr>
        <p:spPr>
          <a:xfrm>
            <a:off x="6287045" y="4530436"/>
            <a:ext cx="1639204" cy="40524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latin typeface="Kristen ITC" pitchFamily="66" charset="0"/>
              </a:rPr>
              <a:t>new</a:t>
            </a:r>
            <a:r>
              <a:rPr lang="de-DE" dirty="0" smtClean="0">
                <a:latin typeface="Kristen ITC" pitchFamily="66" charset="0"/>
              </a:rPr>
              <a:t> </a:t>
            </a:r>
            <a:r>
              <a:rPr lang="de-DE" dirty="0" err="1" smtClean="0">
                <a:latin typeface="Kristen ITC" pitchFamily="66" charset="0"/>
              </a:rPr>
              <a:t>players</a:t>
            </a:r>
            <a:endParaRPr lang="de-DE" dirty="0">
              <a:latin typeface="Kristen ITC" pitchFamily="66" charset="0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B39EEF8E-5B0C-354B-9557-9BF18B6CB607}"/>
              </a:ext>
            </a:extLst>
          </p:cNvPr>
          <p:cNvSpPr>
            <a:spLocks noChangeAspect="1"/>
          </p:cNvSpPr>
          <p:nvPr/>
        </p:nvSpPr>
        <p:spPr>
          <a:xfrm>
            <a:off x="3814647" y="145474"/>
            <a:ext cx="972000" cy="972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Bob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3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xmlns="" id="{68D2DFD8-8077-3541-8334-4ACB949E641D}"/>
              </a:ext>
            </a:extLst>
          </p:cNvPr>
          <p:cNvSpPr>
            <a:spLocks noChangeAspect="1"/>
          </p:cNvSpPr>
          <p:nvPr/>
        </p:nvSpPr>
        <p:spPr>
          <a:xfrm>
            <a:off x="4923443" y="145474"/>
            <a:ext cx="972000" cy="972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Edna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xmlns="" id="{E242C789-E0CF-AD49-A42C-B5F02626ABFC}"/>
              </a:ext>
            </a:extLst>
          </p:cNvPr>
          <p:cNvSpPr>
            <a:spLocks noChangeAspect="1"/>
          </p:cNvSpPr>
          <p:nvPr/>
        </p:nvSpPr>
        <p:spPr>
          <a:xfrm>
            <a:off x="7128165" y="145474"/>
            <a:ext cx="972000" cy="972000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Wilson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5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>
            <a:spLocks noChangeAspect="1"/>
          </p:cNvSpPr>
          <p:nvPr/>
        </p:nvSpPr>
        <p:spPr>
          <a:xfrm>
            <a:off x="8367054" y="145474"/>
            <a:ext cx="972000" cy="972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8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>
            <a:spLocks noChangeAspect="1"/>
          </p:cNvSpPr>
          <p:nvPr/>
        </p:nvSpPr>
        <p:spPr>
          <a:xfrm>
            <a:off x="2694080" y="155865"/>
            <a:ext cx="972000" cy="972000"/>
          </a:xfrm>
          <a:prstGeom prst="ellipse">
            <a:avLst/>
          </a:prstGeom>
          <a:solidFill>
            <a:srgbClr val="C00000">
              <a:alpha val="6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Mario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1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>
            <a:spLocks noChangeAspect="1"/>
          </p:cNvSpPr>
          <p:nvPr/>
        </p:nvSpPr>
        <p:spPr>
          <a:xfrm>
            <a:off x="6056253" y="155865"/>
            <a:ext cx="972000" cy="972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Kristen ITC" pitchFamily="66" charset="0"/>
              </a:rPr>
              <a:t>Raz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Users\Ninerich\Documents\Brettspiele\WasnDas\20 Objekte\banana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988793">
            <a:off x="10755477" y="5810625"/>
            <a:ext cx="1405021" cy="474894"/>
          </a:xfrm>
          <a:prstGeom prst="rect">
            <a:avLst/>
          </a:prstGeom>
          <a:noFill/>
        </p:spPr>
      </p:pic>
      <p:pic>
        <p:nvPicPr>
          <p:cNvPr id="23" name="Picture 3" descr="D:\Users\Ninerich\Documents\Brettspiele\WasnDas\20 Objekte\flower1.pn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6681" y="5504641"/>
            <a:ext cx="1157294" cy="1182757"/>
          </a:xfrm>
          <a:prstGeom prst="rect">
            <a:avLst/>
          </a:prstGeom>
          <a:noFill/>
        </p:spPr>
      </p:pic>
      <p:pic>
        <p:nvPicPr>
          <p:cNvPr id="24" name="Picture 4" descr="D:\Users\Ninerich\Documents\Brettspiele\WasnDas\20 Objekte\bridge1.png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9443" y="5782277"/>
            <a:ext cx="1365430" cy="747343"/>
          </a:xfrm>
          <a:prstGeom prst="rect">
            <a:avLst/>
          </a:prstGeom>
          <a:noFill/>
        </p:spPr>
      </p:pic>
      <p:pic>
        <p:nvPicPr>
          <p:cNvPr id="27" name="Picture 5" descr="D:\Users\Ninerich\Documents\Brettspiele\WasnDas\20 Objekte\fur.png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8421" y="5416234"/>
            <a:ext cx="1550288" cy="1297590"/>
          </a:xfrm>
          <a:prstGeom prst="rect">
            <a:avLst/>
          </a:prstGeom>
          <a:noFill/>
        </p:spPr>
      </p:pic>
      <p:pic>
        <p:nvPicPr>
          <p:cNvPr id="28" name="Picture 6" descr="D:\Users\Ninerich\Documents\Brettspiele\WasnDas\20 Objekte\plane1.png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51062" y="5677284"/>
            <a:ext cx="1130887" cy="864000"/>
          </a:xfrm>
          <a:prstGeom prst="rect">
            <a:avLst/>
          </a:prstGeom>
          <a:noFill/>
        </p:spPr>
      </p:pic>
      <p:pic>
        <p:nvPicPr>
          <p:cNvPr id="30" name="Picture 7" descr="D:\Users\Ninerich\Documents\Brettspiele\WasnDas\20 Objekte\ticket.png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94369">
            <a:off x="3266672" y="5359122"/>
            <a:ext cx="879704" cy="1271803"/>
          </a:xfrm>
          <a:prstGeom prst="rect">
            <a:avLst/>
          </a:prstGeom>
          <a:noFill/>
        </p:spPr>
      </p:pic>
      <p:pic>
        <p:nvPicPr>
          <p:cNvPr id="31" name="Picture 8" descr="D:\Users\Ninerich\Documents\Brettspiele\WasnDas\20 Objekte\triangle.png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272041">
            <a:off x="4299497" y="5701731"/>
            <a:ext cx="1273540" cy="664786"/>
          </a:xfrm>
          <a:prstGeom prst="rect">
            <a:avLst/>
          </a:prstGeom>
          <a:noFill/>
        </p:spPr>
      </p:pic>
      <p:pic>
        <p:nvPicPr>
          <p:cNvPr id="32" name="Picture 2" descr="D:\Users\Ninerich\Documents\Brettspiele\WasnDas\20 Objekte\token_peace.png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96824" y="5677288"/>
            <a:ext cx="763520" cy="720000"/>
          </a:xfrm>
          <a:prstGeom prst="rect">
            <a:avLst/>
          </a:prstGeom>
          <a:noFill/>
        </p:spPr>
      </p:pic>
      <p:pic>
        <p:nvPicPr>
          <p:cNvPr id="34" name="Picture 2" descr="D:\Users\Ninerich\Documents\Brettspiele\WasnDas\20 Objekte\peg1.png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8449756">
            <a:off x="795372" y="5741673"/>
            <a:ext cx="1678969" cy="380564"/>
          </a:xfrm>
          <a:prstGeom prst="rect">
            <a:avLst/>
          </a:prstGeom>
          <a:noFill/>
        </p:spPr>
      </p:pic>
      <p:pic>
        <p:nvPicPr>
          <p:cNvPr id="42" name="Picture 2" descr="D:\Users\Ninerich\Documents\Brettspiele\WasnDas\20 Objekte\coin1.png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5074" y="5677288"/>
            <a:ext cx="773533" cy="785135"/>
          </a:xfrm>
          <a:prstGeom prst="rect">
            <a:avLst/>
          </a:prstGeom>
          <a:noFill/>
        </p:spPr>
      </p:pic>
      <p:pic>
        <p:nvPicPr>
          <p:cNvPr id="2050" name="Picture 2" descr="D:\Users\Ninerich\Documents\Brettspiele\WasnDas\objects\cloth1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987" y="32658"/>
            <a:ext cx="1285710" cy="1260000"/>
          </a:xfrm>
          <a:prstGeom prst="rect">
            <a:avLst/>
          </a:prstGeom>
          <a:noFill/>
        </p:spPr>
      </p:pic>
      <p:pic>
        <p:nvPicPr>
          <p:cNvPr id="2051" name="Picture 3" descr="D:\Users\Ninerich\Documents\Brettspiele\WasnDas\objects\cloth2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076" y="1308987"/>
            <a:ext cx="1217759" cy="1152000"/>
          </a:xfrm>
          <a:prstGeom prst="rect">
            <a:avLst/>
          </a:prstGeom>
          <a:noFill/>
        </p:spPr>
      </p:pic>
      <p:pic>
        <p:nvPicPr>
          <p:cNvPr id="2052" name="Picture 4" descr="D:\Users\Ninerich\Documents\Brettspiele\WasnDas\objects\cloth3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25076" y="2493645"/>
            <a:ext cx="1224000" cy="769080"/>
          </a:xfrm>
          <a:prstGeom prst="rect">
            <a:avLst/>
          </a:prstGeom>
          <a:noFill/>
        </p:spPr>
      </p:pic>
      <p:pic>
        <p:nvPicPr>
          <p:cNvPr id="2053" name="Picture 5" descr="D:\Users\Ninerich\Documents\Brettspiele\WasnDas\objects\coin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5925" y="4517850"/>
            <a:ext cx="762682" cy="784800"/>
          </a:xfrm>
          <a:prstGeom prst="rect">
            <a:avLst/>
          </a:prstGeom>
          <a:noFill/>
        </p:spPr>
      </p:pic>
      <p:pic>
        <p:nvPicPr>
          <p:cNvPr id="2054" name="Picture 6" descr="D:\Users\Ninerich\Documents\Brettspiele\WasnDas\objects\flower2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393695" y="4942576"/>
            <a:ext cx="1460912" cy="438273"/>
          </a:xfrm>
          <a:prstGeom prst="rect">
            <a:avLst/>
          </a:prstGeom>
          <a:noFill/>
        </p:spPr>
      </p:pic>
      <p:pic>
        <p:nvPicPr>
          <p:cNvPr id="2055" name="Picture 7" descr="D:\Users\Ninerich\Documents\Brettspiele\WasnDas\objects\giant1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47944" y="85080"/>
            <a:ext cx="628800" cy="1440000"/>
          </a:xfrm>
          <a:prstGeom prst="rect">
            <a:avLst/>
          </a:prstGeom>
          <a:noFill/>
        </p:spPr>
      </p:pic>
      <p:pic>
        <p:nvPicPr>
          <p:cNvPr id="2056" name="Picture 8" descr="D:\Users\Ninerich\Documents\Brettspiele\WasnDas\objects\giant2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47944" y="1741080"/>
            <a:ext cx="705600" cy="1440000"/>
          </a:xfrm>
          <a:prstGeom prst="rect">
            <a:avLst/>
          </a:prstGeom>
          <a:noFill/>
        </p:spPr>
      </p:pic>
      <p:pic>
        <p:nvPicPr>
          <p:cNvPr id="2057" name="Picture 9" descr="D:\Users\Ninerich\Documents\Brettspiele\WasnDas\objects\giant3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15144" y="3502576"/>
            <a:ext cx="561600" cy="1440000"/>
          </a:xfrm>
          <a:prstGeom prst="rect">
            <a:avLst/>
          </a:prstGeom>
          <a:noFill/>
        </p:spPr>
      </p:pic>
      <p:pic>
        <p:nvPicPr>
          <p:cNvPr id="2058" name="Picture 10" descr="D:\Users\Ninerich\Documents\Brettspiele\WasnDas\objects\peg2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 rot="19255538">
            <a:off x="966799" y="4229862"/>
            <a:ext cx="1677600" cy="575976"/>
          </a:xfrm>
          <a:prstGeom prst="rect">
            <a:avLst/>
          </a:prstGeom>
          <a:noFill/>
        </p:spPr>
      </p:pic>
      <p:pic>
        <p:nvPicPr>
          <p:cNvPr id="2059" name="Picture 11" descr="D:\Users\Ninerich\Documents\Brettspiele\WasnDas\objects\pokerchip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457138" y="197136"/>
            <a:ext cx="1591960" cy="792000"/>
          </a:xfrm>
          <a:prstGeom prst="rect">
            <a:avLst/>
          </a:prstGeom>
          <a:noFill/>
        </p:spPr>
      </p:pic>
      <p:pic>
        <p:nvPicPr>
          <p:cNvPr id="2060" name="Picture 12" descr="D:\Users\Ninerich\Documents\Brettspiele\WasnDas\objects\pig1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048374" y="197136"/>
            <a:ext cx="1236146" cy="684000"/>
          </a:xfrm>
          <a:prstGeom prst="rect">
            <a:avLst/>
          </a:prstGeom>
          <a:noFill/>
        </p:spPr>
      </p:pic>
      <p:pic>
        <p:nvPicPr>
          <p:cNvPr id="2061" name="Picture 13" descr="D:\Users\Ninerich\Documents\Brettspiele\WasnDas\objects\pig2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048375" y="1345080"/>
            <a:ext cx="1209906" cy="684000"/>
          </a:xfrm>
          <a:prstGeom prst="rect">
            <a:avLst/>
          </a:prstGeom>
          <a:noFill/>
        </p:spPr>
      </p:pic>
      <p:pic>
        <p:nvPicPr>
          <p:cNvPr id="2062" name="Picture 14" descr="D:\Users\Ninerich\Documents\Brettspiele\WasnDas\objects\pig3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447600" y="2318634"/>
            <a:ext cx="429264" cy="792000"/>
          </a:xfrm>
          <a:prstGeom prst="rect">
            <a:avLst/>
          </a:prstGeom>
          <a:noFill/>
        </p:spPr>
      </p:pic>
      <p:pic>
        <p:nvPicPr>
          <p:cNvPr id="2064" name="Picture 16" descr="D:\Users\Ninerich\Documents\Brettspiele\WasnDas\objects\plane2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114579" y="4772085"/>
            <a:ext cx="1270590" cy="756000"/>
          </a:xfrm>
          <a:prstGeom prst="rect">
            <a:avLst/>
          </a:prstGeom>
          <a:noFill/>
        </p:spPr>
      </p:pic>
      <p:pic>
        <p:nvPicPr>
          <p:cNvPr id="2065" name="Picture 17" descr="D:\Users\Ninerich\Documents\Brettspiele\WasnDas\objects\plane3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8093370" y="3798215"/>
            <a:ext cx="1346300" cy="756000"/>
          </a:xfrm>
          <a:prstGeom prst="rect">
            <a:avLst/>
          </a:prstGeom>
          <a:noFill/>
        </p:spPr>
      </p:pic>
      <p:pic>
        <p:nvPicPr>
          <p:cNvPr id="2066" name="Picture 18" descr="D:\Users\Ninerich\Documents\Brettspiele\WasnDas\objects\bridge2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277333" y="4974931"/>
            <a:ext cx="1518074" cy="504000"/>
          </a:xfrm>
          <a:prstGeom prst="rect">
            <a:avLst/>
          </a:prstGeom>
          <a:noFill/>
        </p:spPr>
      </p:pic>
      <p:pic>
        <p:nvPicPr>
          <p:cNvPr id="2067" name="Picture 19" descr="D:\Users\Ninerich\Documents\Brettspiele\WasnDas\objects\bridge3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293663" y="4052085"/>
            <a:ext cx="1416668" cy="612000"/>
          </a:xfrm>
          <a:prstGeom prst="rect">
            <a:avLst/>
          </a:prstGeom>
          <a:noFill/>
        </p:spPr>
      </p:pic>
      <p:pic>
        <p:nvPicPr>
          <p:cNvPr id="2068" name="Picture 20" descr="D:\Users\Ninerich\Documents\Brettspiele\WasnDas\objects\pole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 rot="2700000" flipH="1">
            <a:off x="5976970" y="-234011"/>
            <a:ext cx="112116" cy="1868602"/>
          </a:xfrm>
          <a:prstGeom prst="rect">
            <a:avLst/>
          </a:prstGeom>
          <a:noFill/>
        </p:spPr>
      </p:pic>
      <p:pic>
        <p:nvPicPr>
          <p:cNvPr id="2069" name="Picture 21" descr="D:\Users\Ninerich\Documents\Brettspiele\WasnDas\objects\puzzle1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573590" y="35487"/>
            <a:ext cx="1187559" cy="1260000"/>
          </a:xfrm>
          <a:prstGeom prst="rect">
            <a:avLst/>
          </a:prstGeom>
          <a:noFill/>
        </p:spPr>
      </p:pic>
      <p:pic>
        <p:nvPicPr>
          <p:cNvPr id="2070" name="Picture 22" descr="D:\Users\Ninerich\Documents\Brettspiele\WasnDas\objects\puzzle2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6573590" y="1454634"/>
            <a:ext cx="1280488" cy="1260000"/>
          </a:xfrm>
          <a:prstGeom prst="rect">
            <a:avLst/>
          </a:prstGeom>
          <a:noFill/>
        </p:spPr>
      </p:pic>
      <p:pic>
        <p:nvPicPr>
          <p:cNvPr id="2071" name="Picture 23" descr="D:\Users\Ninerich\Documents\Brettspiele\WasnDas\objects\token_war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321124" y="4808085"/>
            <a:ext cx="739220" cy="720000"/>
          </a:xfrm>
          <a:prstGeom prst="rect">
            <a:avLst/>
          </a:prstGeom>
          <a:noFill/>
        </p:spPr>
      </p:pic>
      <p:pic>
        <p:nvPicPr>
          <p:cNvPr id="2072" name="Picture 24" descr="D:\Users\Ninerich\Documents\Brettspiele\WasnDas\objects\ring1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1098580" y="85080"/>
            <a:ext cx="816468" cy="796056"/>
          </a:xfrm>
          <a:prstGeom prst="rect">
            <a:avLst/>
          </a:prstGeom>
          <a:noFill/>
        </p:spPr>
      </p:pic>
      <p:pic>
        <p:nvPicPr>
          <p:cNvPr id="2073" name="Picture 25" descr="D:\Users\Ninerich\Documents\Brettspiele\WasnDas\objects\ring2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1066884" y="1094580"/>
            <a:ext cx="893132" cy="468000"/>
          </a:xfrm>
          <a:prstGeom prst="rect">
            <a:avLst/>
          </a:prstGeom>
          <a:noFill/>
        </p:spPr>
      </p:pic>
      <p:pic>
        <p:nvPicPr>
          <p:cNvPr id="2074" name="Picture 26" descr="D:\Users\Ninerich\Documents\Brettspiele\WasnDas\objects\rummikubtile.pn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0296883" y="109836"/>
            <a:ext cx="655698" cy="1290744"/>
          </a:xfrm>
          <a:prstGeom prst="rect">
            <a:avLst/>
          </a:prstGeom>
          <a:noFill/>
        </p:spPr>
      </p:pic>
      <p:pic>
        <p:nvPicPr>
          <p:cNvPr id="2075" name="Picture 27" descr="D:\Users\Ninerich\Documents\Brettspiele\WasnDas\objects\scissors.pn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 rot="19839474">
            <a:off x="7856254" y="388827"/>
            <a:ext cx="1004909" cy="758706"/>
          </a:xfrm>
          <a:prstGeom prst="rect">
            <a:avLst/>
          </a:prstGeom>
          <a:noFill/>
        </p:spPr>
      </p:pic>
      <p:pic>
        <p:nvPicPr>
          <p:cNvPr id="2076" name="Picture 28" descr="D:\Users\Ninerich\Documents\Brettspiele\WasnDas\objects\stone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 rot="2440749">
            <a:off x="8926844" y="350865"/>
            <a:ext cx="1279672" cy="818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Ninerich\Documents\Brettspiele\WasnDas\20 Objekte\banan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43911">
            <a:off x="10337363" y="5898049"/>
            <a:ext cx="1561134" cy="527663"/>
          </a:xfrm>
          <a:prstGeom prst="rect">
            <a:avLst/>
          </a:prstGeom>
          <a:noFill/>
        </p:spPr>
      </p:pic>
      <p:pic>
        <p:nvPicPr>
          <p:cNvPr id="3" name="Picture 3" descr="D:\Users\Ninerich\Documents\Brettspiele\WasnDas\20 Objekte\flower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0644" y="5431576"/>
            <a:ext cx="1285884" cy="1314174"/>
          </a:xfrm>
          <a:prstGeom prst="rect">
            <a:avLst/>
          </a:prstGeom>
          <a:noFill/>
        </p:spPr>
      </p:pic>
      <p:pic>
        <p:nvPicPr>
          <p:cNvPr id="4" name="Picture 4" descr="D:\Users\Ninerich\Documents\Brettspiele\WasnDas\20 Objekte\bridg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41" y="5713809"/>
            <a:ext cx="1643074" cy="899309"/>
          </a:xfrm>
          <a:prstGeom prst="rect">
            <a:avLst/>
          </a:prstGeom>
          <a:noFill/>
        </p:spPr>
      </p:pic>
      <p:pic>
        <p:nvPicPr>
          <p:cNvPr id="5" name="Picture 5" descr="D:\Users\Ninerich\Documents\Brettspiele\WasnDas\20 Objekte\fu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0913" y="5377570"/>
            <a:ext cx="1722541" cy="1441767"/>
          </a:xfrm>
          <a:prstGeom prst="rect">
            <a:avLst/>
          </a:prstGeom>
          <a:noFill/>
        </p:spPr>
      </p:pic>
      <p:pic>
        <p:nvPicPr>
          <p:cNvPr id="6" name="Picture 6" descr="D:\Users\Ninerich\Documents\Brettspiele\WasnDas\20 Objekte\plane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295915">
            <a:off x="309522" y="5713809"/>
            <a:ext cx="1285884" cy="982415"/>
          </a:xfrm>
          <a:prstGeom prst="rect">
            <a:avLst/>
          </a:prstGeom>
          <a:noFill/>
        </p:spPr>
      </p:pic>
      <p:pic>
        <p:nvPicPr>
          <p:cNvPr id="1032" name="Picture 8" descr="D:\Users\Ninerich\Documents\Brettspiele\WasnDas\20 Objekte\triang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57668">
            <a:off x="1595406" y="5713807"/>
            <a:ext cx="1571636" cy="820395"/>
          </a:xfrm>
          <a:prstGeom prst="rect">
            <a:avLst/>
          </a:prstGeom>
          <a:noFill/>
        </p:spPr>
      </p:pic>
      <p:pic>
        <p:nvPicPr>
          <p:cNvPr id="1026" name="Picture 2" descr="D:\Users\Ninerich\Documents\Brettspiele\WasnDas\20 Objekte\token_peac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22074" y="5748535"/>
            <a:ext cx="1016632" cy="958684"/>
          </a:xfrm>
          <a:prstGeom prst="rect">
            <a:avLst/>
          </a:prstGeom>
          <a:noFill/>
        </p:spPr>
      </p:pic>
      <p:sp>
        <p:nvSpPr>
          <p:cNvPr id="21" name="Textfeld 20"/>
          <p:cNvSpPr txBox="1"/>
          <p:nvPr/>
        </p:nvSpPr>
        <p:spPr>
          <a:xfrm>
            <a:off x="652194" y="3458198"/>
            <a:ext cx="2581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 smtClean="0">
                <a:latin typeface="Snap ITC" pitchFamily="82" charset="0"/>
              </a:rPr>
              <a:t>All </a:t>
            </a:r>
            <a:r>
              <a:rPr lang="de-DE" sz="4000" dirty="0" err="1" smtClean="0">
                <a:latin typeface="Snap ITC" pitchFamily="82" charset="0"/>
              </a:rPr>
              <a:t>That</a:t>
            </a:r>
            <a:endParaRPr lang="de-DE" sz="4000" dirty="0" smtClean="0">
              <a:latin typeface="Snap ITC" pitchFamily="82" charset="0"/>
            </a:endParaRPr>
          </a:p>
          <a:p>
            <a:pPr algn="ctr"/>
            <a:r>
              <a:rPr lang="de-DE" sz="5600" dirty="0" err="1" smtClean="0">
                <a:latin typeface="Snap ITC" pitchFamily="82" charset="0"/>
              </a:rPr>
              <a:t>Stuff</a:t>
            </a:r>
            <a:endParaRPr lang="de-DE" sz="5600" dirty="0">
              <a:latin typeface="Snap ITC" pitchFamily="82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8386607" y="3458198"/>
            <a:ext cx="223490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latin typeface="Jokerman" pitchFamily="82" charset="0"/>
              </a:rPr>
              <a:t>All </a:t>
            </a:r>
            <a:r>
              <a:rPr lang="de-DE" sz="4000" dirty="0" err="1" smtClean="0">
                <a:latin typeface="Jokerman" pitchFamily="82" charset="0"/>
              </a:rPr>
              <a:t>That</a:t>
            </a:r>
            <a:endParaRPr lang="de-DE" sz="4000" dirty="0" smtClean="0">
              <a:latin typeface="Jokerman" pitchFamily="82" charset="0"/>
            </a:endParaRPr>
          </a:p>
          <a:p>
            <a:r>
              <a:rPr lang="de-DE" sz="6600" dirty="0" err="1" smtClean="0">
                <a:latin typeface="Jokerman" pitchFamily="82" charset="0"/>
              </a:rPr>
              <a:t>Stuff</a:t>
            </a:r>
            <a:endParaRPr lang="de-DE" sz="6600" dirty="0">
              <a:latin typeface="Jokerman" pitchFamily="82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4326923" y="3458198"/>
            <a:ext cx="29754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latin typeface="Ravie" pitchFamily="82" charset="0"/>
                <a:cs typeface="MV Boli" pitchFamily="2" charset="0"/>
              </a:rPr>
              <a:t>All </a:t>
            </a:r>
            <a:r>
              <a:rPr lang="de-DE" sz="4000" dirty="0" err="1" smtClean="0">
                <a:latin typeface="Ravie" pitchFamily="82" charset="0"/>
                <a:cs typeface="MV Boli" pitchFamily="2" charset="0"/>
              </a:rPr>
              <a:t>That</a:t>
            </a:r>
            <a:endParaRPr lang="de-DE" sz="4000" dirty="0" smtClean="0">
              <a:latin typeface="Ravie" pitchFamily="82" charset="0"/>
              <a:cs typeface="MV Boli" pitchFamily="2" charset="0"/>
            </a:endParaRPr>
          </a:p>
          <a:p>
            <a:pPr algn="ctr"/>
            <a:r>
              <a:rPr lang="de-DE" sz="5600" dirty="0" err="1" smtClean="0">
                <a:latin typeface="Ravie" pitchFamily="82" charset="0"/>
                <a:cs typeface="MV Boli" pitchFamily="2" charset="0"/>
              </a:rPr>
              <a:t>Stuff</a:t>
            </a:r>
            <a:endParaRPr lang="de-DE" sz="5600" dirty="0">
              <a:latin typeface="Ravie" pitchFamily="82" charset="0"/>
              <a:cs typeface="MV Boli" pitchFamily="2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8274397" y="1600200"/>
            <a:ext cx="23471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latin typeface="Cooper Black" pitchFamily="18" charset="0"/>
              </a:rPr>
              <a:t>All </a:t>
            </a:r>
            <a:r>
              <a:rPr lang="de-DE" sz="4000" dirty="0" err="1" smtClean="0">
                <a:latin typeface="Cooper Black" pitchFamily="18" charset="0"/>
              </a:rPr>
              <a:t>That</a:t>
            </a:r>
            <a:endParaRPr lang="de-DE" sz="4000" dirty="0" smtClean="0">
              <a:latin typeface="Cooper Black" pitchFamily="18" charset="0"/>
            </a:endParaRPr>
          </a:p>
          <a:p>
            <a:r>
              <a:rPr lang="de-DE" sz="6000" dirty="0" err="1" smtClean="0">
                <a:latin typeface="Cooper Black" pitchFamily="18" charset="0"/>
              </a:rPr>
              <a:t>Stuff</a:t>
            </a:r>
            <a:endParaRPr lang="de-DE" sz="6000" dirty="0">
              <a:latin typeface="Cooper Black" pitchFamily="18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807101" y="1600200"/>
            <a:ext cx="18630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latin typeface="JazzText" pitchFamily="2" charset="2"/>
              </a:rPr>
              <a:t>All </a:t>
            </a:r>
            <a:r>
              <a:rPr lang="de-DE" sz="4000" dirty="0" err="1" smtClean="0">
                <a:latin typeface="JazzText" pitchFamily="2" charset="2"/>
              </a:rPr>
              <a:t>That</a:t>
            </a:r>
            <a:endParaRPr lang="de-DE" sz="4000" dirty="0" smtClean="0">
              <a:latin typeface="JazzText" pitchFamily="2" charset="2"/>
            </a:endParaRPr>
          </a:p>
          <a:p>
            <a:r>
              <a:rPr lang="de-DE" sz="6000" dirty="0" err="1" smtClean="0">
                <a:latin typeface="JazzText" pitchFamily="2" charset="2"/>
              </a:rPr>
              <a:t>Stuff</a:t>
            </a:r>
            <a:endParaRPr lang="de-DE" sz="6000" dirty="0">
              <a:latin typeface="JazzText" pitchFamily="2" charset="2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52194" y="1600200"/>
            <a:ext cx="21788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>
                <a:latin typeface="MV Boli" pitchFamily="2" charset="0"/>
                <a:cs typeface="MV Boli" pitchFamily="2" charset="0"/>
              </a:rPr>
              <a:t>All </a:t>
            </a:r>
            <a:r>
              <a:rPr lang="de-DE" sz="4000" b="1" dirty="0" err="1" smtClean="0">
                <a:latin typeface="MV Boli" pitchFamily="2" charset="0"/>
                <a:cs typeface="MV Boli" pitchFamily="2" charset="0"/>
              </a:rPr>
              <a:t>That</a:t>
            </a:r>
            <a:endParaRPr lang="de-DE" sz="4000" b="1" dirty="0" smtClean="0">
              <a:latin typeface="MV Boli" pitchFamily="2" charset="0"/>
              <a:cs typeface="MV Boli" pitchFamily="2" charset="0"/>
            </a:endParaRPr>
          </a:p>
          <a:p>
            <a:r>
              <a:rPr lang="de-DE" sz="6000" b="1" dirty="0" err="1" smtClean="0">
                <a:latin typeface="MV Boli" pitchFamily="2" charset="0"/>
                <a:cs typeface="MV Boli" pitchFamily="2" charset="0"/>
              </a:rPr>
              <a:t>Stuff</a:t>
            </a:r>
            <a:endParaRPr lang="de-DE" sz="6000" b="1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xmlns="" id="{B39EEF8E-5B0C-354B-9557-9BF18B6CB607}"/>
              </a:ext>
            </a:extLst>
          </p:cNvPr>
          <p:cNvSpPr/>
          <p:nvPr/>
        </p:nvSpPr>
        <p:spPr>
          <a:xfrm>
            <a:off x="3544481" y="81645"/>
            <a:ext cx="972000" cy="972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2800" dirty="0" smtClean="0">
                <a:solidFill>
                  <a:schemeClr val="tx1"/>
                </a:solidFill>
                <a:latin typeface="JazzText" pitchFamily="2" charset="2"/>
              </a:rPr>
              <a:t>Bob</a:t>
            </a:r>
            <a:endParaRPr lang="de-DE" dirty="0">
              <a:solidFill>
                <a:schemeClr val="tx1"/>
              </a:solidFill>
              <a:latin typeface="JazzText" pitchFamily="2" charset="2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xmlns="" id="{68D2DFD8-8077-3541-8334-4ACB949E641D}"/>
              </a:ext>
            </a:extLst>
          </p:cNvPr>
          <p:cNvSpPr/>
          <p:nvPr/>
        </p:nvSpPr>
        <p:spPr>
          <a:xfrm>
            <a:off x="7702913" y="81645"/>
            <a:ext cx="972000" cy="972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Ravie" pitchFamily="82" charset="0"/>
              </a:rPr>
              <a:t>Edna</a:t>
            </a:r>
            <a:endParaRPr lang="de-DE" dirty="0">
              <a:solidFill>
                <a:schemeClr val="tx1"/>
              </a:solidFill>
              <a:latin typeface="Ravie" pitchFamily="82" charset="0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E242C789-E0CF-AD49-A42C-B5F02626ABFC}"/>
              </a:ext>
            </a:extLst>
          </p:cNvPr>
          <p:cNvSpPr/>
          <p:nvPr/>
        </p:nvSpPr>
        <p:spPr>
          <a:xfrm>
            <a:off x="6353854" y="81645"/>
            <a:ext cx="972000" cy="972000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Snap ITC" pitchFamily="82" charset="0"/>
              </a:rPr>
              <a:t>Wilson</a:t>
            </a:r>
            <a:endParaRPr lang="de-DE" dirty="0">
              <a:solidFill>
                <a:schemeClr val="tx1"/>
              </a:solidFill>
              <a:latin typeface="Snap ITC" pitchFamily="82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/>
          <p:nvPr/>
        </p:nvSpPr>
        <p:spPr>
          <a:xfrm>
            <a:off x="4936267" y="81645"/>
            <a:ext cx="972000" cy="972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Cooper Black" pitchFamily="18" charset="0"/>
              </a:rPr>
              <a:t>Nina</a:t>
            </a:r>
            <a:endParaRPr lang="de-DE" dirty="0">
              <a:solidFill>
                <a:schemeClr val="tx1"/>
              </a:solidFill>
              <a:latin typeface="Cooper Black" pitchFamily="18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/>
          <p:nvPr/>
        </p:nvSpPr>
        <p:spPr>
          <a:xfrm>
            <a:off x="9070086" y="81645"/>
            <a:ext cx="972000" cy="972000"/>
          </a:xfrm>
          <a:prstGeom prst="ellipse">
            <a:avLst/>
          </a:prstGeom>
          <a:solidFill>
            <a:srgbClr val="C00000">
              <a:alpha val="6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2000" dirty="0" smtClean="0">
                <a:solidFill>
                  <a:schemeClr val="tx1"/>
                </a:solidFill>
                <a:latin typeface="Jokerman" pitchFamily="82" charset="0"/>
              </a:rPr>
              <a:t>Mario</a:t>
            </a:r>
            <a:endParaRPr lang="de-DE" sz="2000" dirty="0">
              <a:solidFill>
                <a:schemeClr val="tx1"/>
              </a:solidFill>
              <a:latin typeface="Jokerman" pitchFamily="82" charset="0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/>
          <p:nvPr/>
        </p:nvSpPr>
        <p:spPr>
          <a:xfrm>
            <a:off x="2093198" y="81645"/>
            <a:ext cx="972000" cy="972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  <a:latin typeface="MV Boli" pitchFamily="2" charset="0"/>
                <a:cs typeface="MV Boli" pitchFamily="2" charset="0"/>
              </a:rPr>
              <a:t>Raz</a:t>
            </a:r>
            <a:endParaRPr lang="de-DE" sz="2400" dirty="0">
              <a:solidFill>
                <a:schemeClr val="tx1"/>
              </a:solidFill>
              <a:latin typeface="MV Boli" pitchFamily="2" charset="0"/>
              <a:cs typeface="MV Boli" pitchFamily="2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/>
          <p:nvPr/>
        </p:nvSpPr>
        <p:spPr>
          <a:xfrm>
            <a:off x="652194" y="97974"/>
            <a:ext cx="972000" cy="972000"/>
          </a:xfrm>
          <a:prstGeom prst="ellipse">
            <a:avLst/>
          </a:prstGeom>
          <a:solidFill>
            <a:schemeClr val="bg2">
              <a:lumMod val="50000"/>
              <a:alpha val="60000"/>
            </a:schemeClr>
          </a:solidFill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Snap ITC" pitchFamily="82" charset="0"/>
              </a:rPr>
              <a:t>?</a:t>
            </a:r>
            <a:endParaRPr lang="de-DE" sz="3600" dirty="0">
              <a:solidFill>
                <a:schemeClr val="tx1"/>
              </a:solidFill>
              <a:latin typeface="Snap ITC" pitchFamily="82" charset="0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/>
          <p:nvPr/>
        </p:nvSpPr>
        <p:spPr>
          <a:xfrm>
            <a:off x="10439437" y="81645"/>
            <a:ext cx="972000" cy="972000"/>
          </a:xfrm>
          <a:prstGeom prst="ellipse">
            <a:avLst/>
          </a:prstGeom>
          <a:solidFill>
            <a:srgbClr val="FF3399">
              <a:alpha val="60000"/>
            </a:srgbClr>
          </a:solidFill>
          <a:ln w="25400">
            <a:solidFill>
              <a:srgbClr val="FF3399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3600" dirty="0" smtClean="0">
                <a:solidFill>
                  <a:schemeClr val="tx1"/>
                </a:solidFill>
                <a:latin typeface="Ravie" pitchFamily="82" charset="0"/>
              </a:rPr>
              <a:t>?</a:t>
            </a:r>
            <a:endParaRPr lang="de-DE" sz="3600" dirty="0">
              <a:solidFill>
                <a:schemeClr val="tx1"/>
              </a:solidFill>
              <a:latin typeface="Ravie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/>
          <p:cNvSpPr txBox="1"/>
          <p:nvPr/>
        </p:nvSpPr>
        <p:spPr>
          <a:xfrm>
            <a:off x="1128331" y="1696245"/>
            <a:ext cx="50032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smtClean="0">
                <a:latin typeface="Kristen ITC" pitchFamily="66" charset="0"/>
              </a:rPr>
              <a:t>All </a:t>
            </a:r>
            <a:r>
              <a:rPr lang="de-DE" sz="8000" dirty="0" err="1" smtClean="0">
                <a:latin typeface="Kristen ITC" pitchFamily="66" charset="0"/>
              </a:rPr>
              <a:t>That</a:t>
            </a:r>
            <a:endParaRPr lang="de-DE" sz="8000" dirty="0" smtClean="0">
              <a:latin typeface="Kristen ITC" pitchFamily="66" charset="0"/>
            </a:endParaRPr>
          </a:p>
          <a:p>
            <a:r>
              <a:rPr lang="de-DE" sz="13800" b="1" dirty="0" err="1" smtClean="0">
                <a:latin typeface="Kristen ITC" pitchFamily="66" charset="0"/>
              </a:rPr>
              <a:t>Stuff</a:t>
            </a:r>
            <a:endParaRPr lang="de-DE" sz="13800" b="1" dirty="0">
              <a:latin typeface="Kristen ITC" pitchFamily="66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101653" y="1696245"/>
            <a:ext cx="3434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Kristen ITC" pitchFamily="66" charset="0"/>
              </a:rPr>
              <a:t>room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code</a:t>
            </a:r>
            <a:endParaRPr lang="de-DE" sz="2400" dirty="0" smtClean="0">
              <a:latin typeface="Kristen ITC" pitchFamily="66" charset="0"/>
            </a:endParaRPr>
          </a:p>
          <a:p>
            <a:endParaRPr lang="de-DE" sz="2400" dirty="0" smtClean="0">
              <a:latin typeface="Kristen ITC" pitchFamily="66" charset="0"/>
            </a:endParaRPr>
          </a:p>
          <a:p>
            <a:pPr algn="ctr"/>
            <a:endParaRPr lang="de-DE" sz="2400" dirty="0" smtClean="0">
              <a:latin typeface="Kristen ITC" pitchFamily="66" charset="0"/>
            </a:endParaRPr>
          </a:p>
          <a:p>
            <a:r>
              <a:rPr lang="de-DE" sz="2400" dirty="0" err="1" smtClean="0">
                <a:latin typeface="Kristen ITC" pitchFamily="66" charset="0"/>
              </a:rPr>
              <a:t>name</a:t>
            </a:r>
            <a:r>
              <a:rPr lang="de-DE" sz="2400" dirty="0" smtClean="0">
                <a:latin typeface="Kristen ITC" pitchFamily="66" charset="0"/>
              </a:rPr>
              <a:t>	             	12</a:t>
            </a:r>
            <a:endParaRPr lang="de-DE" dirty="0">
              <a:latin typeface="Kristen ITC" pitchFamily="66" charset="0"/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7144790" y="2160987"/>
            <a:ext cx="3391597" cy="539686"/>
          </a:xfrm>
          <a:prstGeom prst="roundRect">
            <a:avLst/>
          </a:prstGeom>
          <a:solidFill>
            <a:schemeClr val="bg2">
              <a:lumMod val="75000"/>
              <a:alpha val="60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enter 4-letter </a:t>
            </a:r>
            <a:r>
              <a:rPr lang="de-DE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code</a:t>
            </a:r>
            <a:endParaRPr lang="de-DE" sz="24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43" name="Abgerundetes Rechteck 42"/>
          <p:cNvSpPr/>
          <p:nvPr/>
        </p:nvSpPr>
        <p:spPr>
          <a:xfrm>
            <a:off x="7101653" y="3263732"/>
            <a:ext cx="3391597" cy="539341"/>
          </a:xfrm>
          <a:prstGeom prst="roundRect">
            <a:avLst/>
          </a:prstGeom>
          <a:solidFill>
            <a:schemeClr val="bg2">
              <a:lumMod val="75000"/>
              <a:alpha val="60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enter </a:t>
            </a:r>
            <a:r>
              <a:rPr lang="de-DE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your</a:t>
            </a:r>
            <a:r>
              <a:rPr lang="de-DE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 </a:t>
            </a:r>
            <a:r>
              <a:rPr lang="de-DE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name</a:t>
            </a:r>
            <a:endParaRPr lang="de-DE" sz="2400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7699669" y="4081019"/>
            <a:ext cx="2202873" cy="729972"/>
          </a:xfrm>
          <a:prstGeom prst="roundRect">
            <a:avLst/>
          </a:prstGeom>
          <a:solidFill>
            <a:schemeClr val="bg2">
              <a:lumMod val="75000"/>
              <a:alpha val="60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risten ITC" pitchFamily="66" charset="0"/>
              </a:rPr>
              <a:t>play</a:t>
            </a:r>
            <a:endParaRPr lang="de-DE" sz="2800" b="1" dirty="0">
              <a:solidFill>
                <a:schemeClr val="tx1">
                  <a:lumMod val="50000"/>
                  <a:lumOff val="50000"/>
                </a:schemeClr>
              </a:solidFill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/>
          <p:cNvSpPr txBox="1"/>
          <p:nvPr/>
        </p:nvSpPr>
        <p:spPr>
          <a:xfrm>
            <a:off x="1128331" y="1696245"/>
            <a:ext cx="500329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smtClean="0">
                <a:latin typeface="Kristen ITC" pitchFamily="66" charset="0"/>
              </a:rPr>
              <a:t>All </a:t>
            </a:r>
            <a:r>
              <a:rPr lang="de-DE" sz="8000" dirty="0" err="1" smtClean="0">
                <a:latin typeface="Kristen ITC" pitchFamily="66" charset="0"/>
              </a:rPr>
              <a:t>That</a:t>
            </a:r>
            <a:endParaRPr lang="de-DE" sz="8000" dirty="0" smtClean="0">
              <a:latin typeface="Kristen ITC" pitchFamily="66" charset="0"/>
            </a:endParaRPr>
          </a:p>
          <a:p>
            <a:r>
              <a:rPr lang="de-DE" sz="13800" b="1" dirty="0" err="1" smtClean="0">
                <a:latin typeface="Kristen ITC" pitchFamily="66" charset="0"/>
              </a:rPr>
              <a:t>Stuff</a:t>
            </a:r>
            <a:endParaRPr lang="de-DE" sz="13800" b="1" dirty="0">
              <a:latin typeface="Kristen ITC" pitchFamily="66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101653" y="1696245"/>
            <a:ext cx="3434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Kristen ITC" pitchFamily="66" charset="0"/>
              </a:rPr>
              <a:t>room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code</a:t>
            </a:r>
            <a:endParaRPr lang="de-DE" sz="2400" dirty="0" smtClean="0">
              <a:latin typeface="Kristen ITC" pitchFamily="66" charset="0"/>
            </a:endParaRPr>
          </a:p>
          <a:p>
            <a:endParaRPr lang="de-DE" sz="2400" dirty="0" smtClean="0">
              <a:latin typeface="Kristen ITC" pitchFamily="66" charset="0"/>
            </a:endParaRPr>
          </a:p>
          <a:p>
            <a:pPr algn="ctr"/>
            <a:endParaRPr lang="de-DE" sz="2400" dirty="0" smtClean="0">
              <a:latin typeface="Kristen ITC" pitchFamily="66" charset="0"/>
            </a:endParaRPr>
          </a:p>
          <a:p>
            <a:r>
              <a:rPr lang="de-DE" sz="2400" dirty="0" err="1" smtClean="0">
                <a:latin typeface="Kristen ITC" pitchFamily="66" charset="0"/>
              </a:rPr>
              <a:t>name</a:t>
            </a:r>
            <a:r>
              <a:rPr lang="de-DE" sz="2400" dirty="0" smtClean="0">
                <a:latin typeface="Kristen ITC" pitchFamily="66" charset="0"/>
              </a:rPr>
              <a:t>	             	8</a:t>
            </a:r>
            <a:endParaRPr lang="de-DE" dirty="0">
              <a:latin typeface="Kristen ITC" pitchFamily="66" charset="0"/>
            </a:endParaRPr>
          </a:p>
        </p:txBody>
      </p:sp>
      <p:sp>
        <p:nvSpPr>
          <p:cNvPr id="40" name="Abgerundetes Rechteck 39"/>
          <p:cNvSpPr/>
          <p:nvPr/>
        </p:nvSpPr>
        <p:spPr>
          <a:xfrm>
            <a:off x="7144790" y="2160987"/>
            <a:ext cx="3391597" cy="539686"/>
          </a:xfrm>
          <a:prstGeom prst="roundRect">
            <a:avLst/>
          </a:prstGeom>
          <a:solidFill>
            <a:schemeClr val="bg2">
              <a:lumMod val="75000"/>
              <a:alpha val="60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smtClean="0">
                <a:solidFill>
                  <a:schemeClr val="tx1"/>
                </a:solidFill>
                <a:latin typeface="Kristen ITC" pitchFamily="66" charset="0"/>
              </a:rPr>
              <a:t>KRAM</a:t>
            </a:r>
            <a:endParaRPr lang="de-DE" sz="24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3" name="Abgerundetes Rechteck 42"/>
          <p:cNvSpPr/>
          <p:nvPr/>
        </p:nvSpPr>
        <p:spPr>
          <a:xfrm>
            <a:off x="7101653" y="3263732"/>
            <a:ext cx="3391597" cy="539341"/>
          </a:xfrm>
          <a:prstGeom prst="roundRect">
            <a:avLst/>
          </a:prstGeom>
          <a:solidFill>
            <a:schemeClr val="bg2">
              <a:lumMod val="75000"/>
              <a:alpha val="60000"/>
            </a:schemeClr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  <a:endParaRPr lang="de-DE" sz="24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7699669" y="4081019"/>
            <a:ext cx="2202873" cy="729972"/>
          </a:xfrm>
          <a:prstGeom prst="round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 smtClean="0">
                <a:solidFill>
                  <a:schemeClr val="bg1"/>
                </a:solidFill>
                <a:latin typeface="Kristen ITC" pitchFamily="66" charset="0"/>
              </a:rPr>
              <a:t>play</a:t>
            </a:r>
            <a:endParaRPr lang="de-DE" sz="2800" dirty="0">
              <a:solidFill>
                <a:schemeClr val="bg1"/>
              </a:solidFill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/>
          <p:nvPr/>
        </p:nvSpPr>
        <p:spPr>
          <a:xfrm>
            <a:off x="5281681" y="436336"/>
            <a:ext cx="972000" cy="1008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629793" y="2157910"/>
            <a:ext cx="455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Kristen ITC" pitchFamily="66" charset="0"/>
              </a:rPr>
              <a:t>waiting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for</a:t>
            </a:r>
            <a:r>
              <a:rPr lang="de-DE" sz="2400" dirty="0" smtClean="0">
                <a:latin typeface="Kristen ITC" pitchFamily="66" charset="0"/>
              </a:rPr>
              <a:t> all </a:t>
            </a:r>
            <a:r>
              <a:rPr lang="de-DE" sz="2400" dirty="0" err="1" smtClean="0">
                <a:latin typeface="Kristen ITC" pitchFamily="66" charset="0"/>
              </a:rPr>
              <a:t>players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to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join</a:t>
            </a:r>
            <a:endParaRPr lang="de-DE" dirty="0">
              <a:latin typeface="Kristen ITC" pitchFamily="66" charset="0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4229544" y="3334729"/>
            <a:ext cx="33505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 smtClean="0">
                <a:latin typeface="Kristen ITC" pitchFamily="66" charset="0"/>
              </a:rPr>
              <a:t>All </a:t>
            </a:r>
            <a:r>
              <a:rPr lang="de-DE" sz="6000" dirty="0" err="1" smtClean="0">
                <a:latin typeface="Kristen ITC" pitchFamily="66" charset="0"/>
              </a:rPr>
              <a:t>That</a:t>
            </a:r>
            <a:endParaRPr lang="de-DE" sz="6000" dirty="0" smtClean="0">
              <a:latin typeface="Kristen ITC" pitchFamily="66" charset="0"/>
            </a:endParaRPr>
          </a:p>
          <a:p>
            <a:r>
              <a:rPr lang="de-DE" sz="8800" b="1" dirty="0" err="1" smtClean="0">
                <a:latin typeface="Kristen ITC" pitchFamily="66" charset="0"/>
              </a:rPr>
              <a:t>Stuff</a:t>
            </a:r>
            <a:endParaRPr lang="de-DE" sz="8800" b="1" dirty="0"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1443E-6 1.48148E-6 L -1.41443E-6 -0.03704 " pathEditMode="relative" rAng="0" ptsTypes="AA">
                                      <p:cBhvr>
                                        <p:cTn id="6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"/>
                                    </p:animMotion>
                                    <p:animRot by="1500000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 13"/>
          <p:cNvSpPr/>
          <p:nvPr/>
        </p:nvSpPr>
        <p:spPr>
          <a:xfrm>
            <a:off x="2881290" y="1098164"/>
            <a:ext cx="5220000" cy="468000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xmlns="" id="{965EB34B-09C3-AA40-9005-3986431B0438}"/>
              </a:ext>
            </a:extLst>
          </p:cNvPr>
          <p:cNvSpPr/>
          <p:nvPr/>
        </p:nvSpPr>
        <p:spPr>
          <a:xfrm>
            <a:off x="0" y="5912427"/>
            <a:ext cx="12192000" cy="945573"/>
          </a:xfrm>
          <a:prstGeom prst="flowChartProcess">
            <a:avLst/>
          </a:prstGeom>
          <a:solidFill>
            <a:schemeClr val="accent3">
              <a:lumMod val="50000"/>
              <a:alpha val="30000"/>
            </a:schemeClr>
          </a:solidFill>
          <a:ln w="25400">
            <a:solidFill>
              <a:schemeClr val="accent3">
                <a:lumMod val="50000"/>
              </a:schemeClr>
            </a:solidFill>
            <a:prstDash val="solid"/>
            <a:rou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i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xmlns="" id="{F9FFBE06-D73B-394C-AB88-AB0D1760C68C}"/>
              </a:ext>
            </a:extLst>
          </p:cNvPr>
          <p:cNvSpPr txBox="1"/>
          <p:nvPr/>
        </p:nvSpPr>
        <p:spPr>
          <a:xfrm>
            <a:off x="4415260" y="1170260"/>
            <a:ext cx="2338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 smtClean="0">
                <a:latin typeface="Kristen ITC" pitchFamily="66" charset="0"/>
              </a:rPr>
              <a:t>Nina </a:t>
            </a:r>
            <a:r>
              <a:rPr lang="de-DE" sz="2000" dirty="0" err="1" smtClean="0">
                <a:latin typeface="Kristen ITC" pitchFamily="66" charset="0"/>
              </a:rPr>
              <a:t>is</a:t>
            </a:r>
            <a:r>
              <a:rPr lang="de-DE" sz="2000" dirty="0" smtClean="0">
                <a:latin typeface="Kristen ITC" pitchFamily="66" charset="0"/>
              </a:rPr>
              <a:t> </a:t>
            </a:r>
            <a:r>
              <a:rPr lang="de-DE" sz="2000" dirty="0" err="1" smtClean="0">
                <a:latin typeface="Kristen ITC" pitchFamily="66" charset="0"/>
              </a:rPr>
              <a:t>building</a:t>
            </a:r>
            <a:endParaRPr lang="de-DE" sz="2000" dirty="0">
              <a:latin typeface="Kristen ITC" pitchFamily="66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1564" y="1129337"/>
            <a:ext cx="2839726" cy="38416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Kristen ITC" pitchFamily="66" charset="0"/>
              </a:rPr>
              <a:t>When I Grow Up I want to Be…</a:t>
            </a:r>
            <a:endParaRPr lang="de-DE" dirty="0" smtClean="0">
              <a:latin typeface="Kristen ITC" pitchFamily="66" charset="0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an astronaut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firefighter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ballerina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veterinarian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railroad engineer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000" dirty="0" smtClean="0">
                <a:latin typeface="Kristen ITC" pitchFamily="66" charset="0"/>
              </a:rPr>
              <a:t>a teacher</a:t>
            </a:r>
          </a:p>
          <a:p>
            <a:endParaRPr lang="de-DE" dirty="0"/>
          </a:p>
        </p:txBody>
      </p:sp>
      <p:pic>
        <p:nvPicPr>
          <p:cNvPr id="2" name="Picture 2" descr="D:\Users\Ninerich\Documents\Brettspiele\WasnDas\20 Objekte\banan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25563">
            <a:off x="8557899" y="340440"/>
            <a:ext cx="1561134" cy="527663"/>
          </a:xfrm>
          <a:prstGeom prst="rect">
            <a:avLst/>
          </a:prstGeom>
          <a:noFill/>
        </p:spPr>
      </p:pic>
      <p:pic>
        <p:nvPicPr>
          <p:cNvPr id="3" name="Picture 3" descr="D:\Users\Ninerich\Documents\Brettspiele\WasnDas\20 Objekte\flower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32" y="0"/>
            <a:ext cx="1285884" cy="1314174"/>
          </a:xfrm>
          <a:prstGeom prst="rect">
            <a:avLst/>
          </a:prstGeom>
          <a:noFill/>
        </p:spPr>
      </p:pic>
      <p:pic>
        <p:nvPicPr>
          <p:cNvPr id="4" name="Picture 4" descr="D:\Users\Ninerich\Documents\Brettspiele\WasnDas\20 Objekte\bridg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3454" y="2190179"/>
            <a:ext cx="1480255" cy="810193"/>
          </a:xfrm>
          <a:prstGeom prst="rect">
            <a:avLst/>
          </a:prstGeom>
          <a:noFill/>
        </p:spPr>
      </p:pic>
      <p:pic>
        <p:nvPicPr>
          <p:cNvPr id="5" name="Picture 5" descr="D:\Users\Ninerich\Documents\Brettspiele\WasnDas\20 Objekte\fu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6528" y="1357298"/>
            <a:ext cx="1722541" cy="1441767"/>
          </a:xfrm>
          <a:prstGeom prst="rect">
            <a:avLst/>
          </a:prstGeom>
          <a:noFill/>
        </p:spPr>
      </p:pic>
      <p:pic>
        <p:nvPicPr>
          <p:cNvPr id="6" name="Picture 6" descr="D:\Users\Ninerich\Documents\Brettspiele\WasnDas\20 Objekte\plane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10644" y="1041735"/>
            <a:ext cx="1123065" cy="858021"/>
          </a:xfrm>
          <a:prstGeom prst="rect">
            <a:avLst/>
          </a:prstGeom>
          <a:noFill/>
        </p:spPr>
      </p:pic>
      <p:pic>
        <p:nvPicPr>
          <p:cNvPr id="1031" name="Picture 7" descr="D:\Users\Ninerich\Documents\Brettspiele\WasnDas\20 Objekte\ticke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94369">
            <a:off x="10835822" y="3002167"/>
            <a:ext cx="977450" cy="1413113"/>
          </a:xfrm>
          <a:prstGeom prst="rect">
            <a:avLst/>
          </a:prstGeom>
          <a:noFill/>
        </p:spPr>
      </p:pic>
      <p:pic>
        <p:nvPicPr>
          <p:cNvPr id="1032" name="Picture 8" descr="D:\Users\Ninerich\Documents\Brettspiele\WasnDas\20 Objekte\triangl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018753">
            <a:off x="8925030" y="3113487"/>
            <a:ext cx="1415043" cy="738653"/>
          </a:xfrm>
          <a:prstGeom prst="rect">
            <a:avLst/>
          </a:prstGeom>
          <a:noFill/>
        </p:spPr>
      </p:pic>
      <p:pic>
        <p:nvPicPr>
          <p:cNvPr id="1026" name="Picture 2" descr="D:\Users\Ninerich\Documents\Brettspiele\WasnDas\20 Objekte\token_peac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24720" y="4134685"/>
            <a:ext cx="853751" cy="805087"/>
          </a:xfrm>
          <a:prstGeom prst="rect">
            <a:avLst/>
          </a:prstGeom>
          <a:noFill/>
        </p:spPr>
      </p:pic>
      <p:pic>
        <p:nvPicPr>
          <p:cNvPr id="2050" name="Picture 2" descr="D:\Users\Ninerich\Documents\Brettspiele\WasnDas\20 Objekte\peg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1024502">
            <a:off x="10197760" y="5092238"/>
            <a:ext cx="1865522" cy="422851"/>
          </a:xfrm>
          <a:prstGeom prst="rect">
            <a:avLst/>
          </a:prstGeom>
          <a:noFill/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B39EEF8E-5B0C-354B-9557-9BF18B6CB607}"/>
              </a:ext>
            </a:extLst>
          </p:cNvPr>
          <p:cNvSpPr>
            <a:spLocks noChangeAspect="1"/>
          </p:cNvSpPr>
          <p:nvPr/>
        </p:nvSpPr>
        <p:spPr>
          <a:xfrm>
            <a:off x="3068327" y="83862"/>
            <a:ext cx="900000" cy="90000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Bob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3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xmlns="" id="{68D2DFD8-8077-3541-8334-4ACB949E641D}"/>
              </a:ext>
            </a:extLst>
          </p:cNvPr>
          <p:cNvSpPr>
            <a:spLocks noChangeAspect="1"/>
          </p:cNvSpPr>
          <p:nvPr/>
        </p:nvSpPr>
        <p:spPr>
          <a:xfrm>
            <a:off x="6127893" y="81645"/>
            <a:ext cx="900000" cy="900000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Edna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xmlns="" id="{E242C789-E0CF-AD49-A42C-B5F02626ABFC}"/>
              </a:ext>
            </a:extLst>
          </p:cNvPr>
          <p:cNvSpPr>
            <a:spLocks noChangeAspect="1"/>
          </p:cNvSpPr>
          <p:nvPr/>
        </p:nvSpPr>
        <p:spPr>
          <a:xfrm>
            <a:off x="5096928" y="81645"/>
            <a:ext cx="900000" cy="900000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Kristen ITC" pitchFamily="66" charset="0"/>
              </a:rPr>
              <a:t>Wilson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5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>
            <a:spLocks noChangeAspect="1"/>
          </p:cNvSpPr>
          <p:nvPr/>
        </p:nvSpPr>
        <p:spPr>
          <a:xfrm>
            <a:off x="4079561" y="81645"/>
            <a:ext cx="900000" cy="900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8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xmlns="" id="{40266241-76D4-2F43-A8C8-19E1B484EF36}"/>
              </a:ext>
            </a:extLst>
          </p:cNvPr>
          <p:cNvSpPr>
            <a:spLocks noChangeAspect="1"/>
          </p:cNvSpPr>
          <p:nvPr/>
        </p:nvSpPr>
        <p:spPr>
          <a:xfrm>
            <a:off x="7124826" y="81645"/>
            <a:ext cx="900000" cy="900000"/>
          </a:xfrm>
          <a:prstGeom prst="ellipse">
            <a:avLst/>
          </a:prstGeom>
          <a:solidFill>
            <a:srgbClr val="C00000">
              <a:alpha val="6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Mario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1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>
            <a:spLocks noChangeAspect="1"/>
          </p:cNvSpPr>
          <p:nvPr/>
        </p:nvSpPr>
        <p:spPr>
          <a:xfrm>
            <a:off x="2074102" y="81645"/>
            <a:ext cx="900000" cy="900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Kristen ITC" pitchFamily="66" charset="0"/>
              </a:rPr>
              <a:t>Raz</a:t>
            </a:r>
            <a:endParaRPr lang="de-DE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309522" y="4957774"/>
            <a:ext cx="2127505" cy="696532"/>
            <a:chOff x="309522" y="4957774"/>
            <a:chExt cx="2127505" cy="696532"/>
          </a:xfrm>
        </p:grpSpPr>
        <p:grpSp>
          <p:nvGrpSpPr>
            <p:cNvPr id="68" name="Gruppieren 55"/>
            <p:cNvGrpSpPr/>
            <p:nvPr/>
          </p:nvGrpSpPr>
          <p:grpSpPr>
            <a:xfrm>
              <a:off x="309522" y="5350402"/>
              <a:ext cx="2053854" cy="303904"/>
              <a:chOff x="309522" y="5350402"/>
              <a:chExt cx="2053854" cy="303904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xmlns="" id="{B6C146F5-A6D2-9D4B-BA4E-7FADC0EE7F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1854" y="5356258"/>
                <a:ext cx="288000" cy="288000"/>
              </a:xfrm>
              <a:prstGeom prst="ellipse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4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xmlns="" id="{B39EEF8E-5B0C-354B-9557-9BF18B6CB6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9522" y="5350402"/>
                <a:ext cx="288000" cy="288000"/>
              </a:xfrm>
              <a:prstGeom prst="ellipse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5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xmlns="" id="{40266241-76D4-2F43-A8C8-19E1B484E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08072" y="5356258"/>
                <a:ext cx="288000" cy="288000"/>
              </a:xfrm>
              <a:prstGeom prst="ellipse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3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xmlns="" id="{68D2DFD8-8077-3541-8334-4ACB949E6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6748" y="5356258"/>
                <a:ext cx="288000" cy="288000"/>
              </a:xfrm>
              <a:prstGeom prst="ellipse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2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xmlns="" id="{E242C789-E0CF-AD49-A42C-B5F02626AB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376" y="5366306"/>
                <a:ext cx="288000" cy="288000"/>
              </a:xfrm>
              <a:prstGeom prst="ellipse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Kristen ITC" pitchFamily="66" charset="0"/>
                  </a:rPr>
                  <a:t>1</a:t>
                </a:r>
                <a:endParaRPr lang="de-DE" dirty="0">
                  <a:solidFill>
                    <a:schemeClr val="tx1"/>
                  </a:solidFill>
                  <a:latin typeface="Kristen ITC" pitchFamily="66" charset="0"/>
                </a:endParaRPr>
              </a:p>
            </p:txBody>
          </p:sp>
        </p:grpSp>
        <p:sp>
          <p:nvSpPr>
            <p:cNvPr id="69" name="Textfeld 68"/>
            <p:cNvSpPr txBox="1"/>
            <p:nvPr/>
          </p:nvSpPr>
          <p:spPr>
            <a:xfrm>
              <a:off x="309522" y="4957774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latin typeface="Kristen ITC" pitchFamily="66" charset="0"/>
                </a:rPr>
                <a:t>points</a:t>
              </a:r>
              <a:r>
                <a:rPr lang="de-DE" dirty="0" smtClean="0">
                  <a:latin typeface="Kristen ITC" pitchFamily="66" charset="0"/>
                </a:rPr>
                <a:t> </a:t>
              </a:r>
              <a:r>
                <a:rPr lang="de-DE" dirty="0" err="1" smtClean="0">
                  <a:latin typeface="Kristen ITC" pitchFamily="66" charset="0"/>
                </a:rPr>
                <a:t>if</a:t>
              </a:r>
              <a:r>
                <a:rPr lang="de-DE" dirty="0" smtClean="0">
                  <a:latin typeface="Kristen ITC" pitchFamily="66" charset="0"/>
                </a:rPr>
                <a:t> </a:t>
              </a:r>
              <a:r>
                <a:rPr lang="de-DE" dirty="0" err="1" smtClean="0">
                  <a:latin typeface="Kristen ITC" pitchFamily="66" charset="0"/>
                </a:rPr>
                <a:t>correct</a:t>
              </a:r>
              <a:r>
                <a:rPr lang="de-DE" dirty="0" smtClean="0">
                  <a:latin typeface="Kristen ITC" pitchFamily="66" charset="0"/>
                </a:rPr>
                <a:t>:</a:t>
              </a:r>
              <a:endParaRPr lang="de-DE" dirty="0">
                <a:latin typeface="Kristen ITC" pitchFamily="66" charset="0"/>
              </a:endParaRPr>
            </a:p>
          </p:txBody>
        </p:sp>
      </p:grpSp>
      <p:pic>
        <p:nvPicPr>
          <p:cNvPr id="7" name="Picture 2" descr="D:\Users\Ninerich\Documents\Brettspiele\WasnDas\20 Objekte\coin1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456425" y="4478027"/>
            <a:ext cx="859483" cy="872375"/>
          </a:xfrm>
          <a:prstGeom prst="rect">
            <a:avLst/>
          </a:prstGeom>
          <a:noFill/>
        </p:spPr>
      </p:pic>
      <p:pic>
        <p:nvPicPr>
          <p:cNvPr id="8" name="Picture 2" descr="D:\Users\Ninerich\Documents\Brettspiele\WasnDas\20 Objekte\puzzle1.png"/>
          <p:cNvPicPr>
            <a:picLocks noChangeAspect="1" noChangeArrowheads="1"/>
          </p:cNvPicPr>
          <p:nvPr/>
        </p:nvPicPr>
        <p:blipFill>
          <a:blip r:embed="rId13" cstate="print">
            <a:grayscl/>
          </a:blip>
          <a:srcRect/>
          <a:stretch>
            <a:fillRect/>
          </a:stretch>
        </p:blipFill>
        <p:spPr bwMode="auto">
          <a:xfrm>
            <a:off x="11145690" y="5932599"/>
            <a:ext cx="848258" cy="900000"/>
          </a:xfrm>
          <a:prstGeom prst="rect">
            <a:avLst/>
          </a:prstGeom>
          <a:noFill/>
        </p:spPr>
      </p:pic>
      <p:pic>
        <p:nvPicPr>
          <p:cNvPr id="1027" name="Picture 3" descr="D:\Users\Ninerich\Documents\Brettspiele\WasnDas\20 Objekte\giant1.png"/>
          <p:cNvPicPr>
            <a:picLocks noChangeAspect="1" noChangeArrowheads="1"/>
          </p:cNvPicPr>
          <p:nvPr/>
        </p:nvPicPr>
        <p:blipFill>
          <a:blip r:embed="rId14" cstate="print">
            <a:grayscl/>
          </a:blip>
          <a:srcRect/>
          <a:stretch>
            <a:fillRect/>
          </a:stretch>
        </p:blipFill>
        <p:spPr bwMode="auto">
          <a:xfrm>
            <a:off x="10501481" y="5941454"/>
            <a:ext cx="393000" cy="900000"/>
          </a:xfrm>
          <a:prstGeom prst="rect">
            <a:avLst/>
          </a:prstGeom>
          <a:noFill/>
        </p:spPr>
      </p:pic>
      <p:pic>
        <p:nvPicPr>
          <p:cNvPr id="9" name="Picture 2" descr="D:\Users\Ninerich\Documents\Brettspiele\WasnDas\objects\ring1.png"/>
          <p:cNvPicPr>
            <a:picLocks noChangeAspect="1" noChangeArrowheads="1"/>
          </p:cNvPicPr>
          <p:nvPr/>
        </p:nvPicPr>
        <p:blipFill>
          <a:blip r:embed="rId15" cstate="print">
            <a:grayscl/>
          </a:blip>
          <a:srcRect/>
          <a:stretch>
            <a:fillRect/>
          </a:stretch>
        </p:blipFill>
        <p:spPr bwMode="auto">
          <a:xfrm>
            <a:off x="9570731" y="6063597"/>
            <a:ext cx="664616" cy="648000"/>
          </a:xfrm>
          <a:prstGeom prst="rect">
            <a:avLst/>
          </a:prstGeom>
          <a:noFill/>
        </p:spPr>
      </p:pic>
      <p:pic>
        <p:nvPicPr>
          <p:cNvPr id="10" name="Picture 3" descr="D:\Users\Ninerich\Documents\Brettspiele\WasnDas\objects\pokerchip.png"/>
          <p:cNvPicPr>
            <a:picLocks noChangeAspect="1" noChangeArrowheads="1"/>
          </p:cNvPicPr>
          <p:nvPr/>
        </p:nvPicPr>
        <p:blipFill>
          <a:blip r:embed="rId16" cstate="print">
            <a:grayscl/>
          </a:blip>
          <a:srcRect/>
          <a:stretch>
            <a:fillRect/>
          </a:stretch>
        </p:blipFill>
        <p:spPr bwMode="auto">
          <a:xfrm>
            <a:off x="7864466" y="5991612"/>
            <a:ext cx="1591959" cy="792000"/>
          </a:xfrm>
          <a:prstGeom prst="rect">
            <a:avLst/>
          </a:prstGeom>
          <a:noFill/>
        </p:spPr>
      </p:pic>
      <p:pic>
        <p:nvPicPr>
          <p:cNvPr id="1028" name="Picture 4" descr="D:\Users\Ninerich\Documents\Brettspiele\WasnDas\objects\rummikubtile.png"/>
          <p:cNvPicPr>
            <a:picLocks noChangeAspect="1" noChangeArrowheads="1"/>
          </p:cNvPicPr>
          <p:nvPr/>
        </p:nvPicPr>
        <p:blipFill>
          <a:blip r:embed="rId17" cstate="print">
            <a:grayscl/>
          </a:blip>
          <a:srcRect/>
          <a:stretch>
            <a:fillRect/>
          </a:stretch>
        </p:blipFill>
        <p:spPr bwMode="auto">
          <a:xfrm>
            <a:off x="7224173" y="5942625"/>
            <a:ext cx="457200" cy="900000"/>
          </a:xfrm>
          <a:prstGeom prst="rect">
            <a:avLst/>
          </a:prstGeom>
          <a:noFill/>
        </p:spPr>
      </p:pic>
      <p:pic>
        <p:nvPicPr>
          <p:cNvPr id="11" name="Picture 2" descr="D:\Users\Ninerich\Documents\Brettspiele\WasnDas\objects\scissors.png"/>
          <p:cNvPicPr>
            <a:picLocks noChangeAspect="1" noChangeArrowheads="1"/>
          </p:cNvPicPr>
          <p:nvPr/>
        </p:nvPicPr>
        <p:blipFill>
          <a:blip r:embed="rId18" cstate="print">
            <a:grayscl/>
          </a:blip>
          <a:srcRect/>
          <a:stretch>
            <a:fillRect/>
          </a:stretch>
        </p:blipFill>
        <p:spPr bwMode="auto">
          <a:xfrm>
            <a:off x="5966472" y="5998281"/>
            <a:ext cx="1001325" cy="756000"/>
          </a:xfrm>
          <a:prstGeom prst="rect">
            <a:avLst/>
          </a:prstGeom>
          <a:noFill/>
        </p:spPr>
      </p:pic>
      <p:pic>
        <p:nvPicPr>
          <p:cNvPr id="12" name="Picture 2" descr="D:\Users\Ninerich\Documents\Brettspiele\WasnDas\objects\pig1.png"/>
          <p:cNvPicPr>
            <a:picLocks noChangeAspect="1" noChangeArrowheads="1"/>
          </p:cNvPicPr>
          <p:nvPr/>
        </p:nvPicPr>
        <p:blipFill>
          <a:blip r:embed="rId19" cstate="print">
            <a:grayscl/>
          </a:blip>
          <a:srcRect/>
          <a:stretch>
            <a:fillRect/>
          </a:stretch>
        </p:blipFill>
        <p:spPr bwMode="auto">
          <a:xfrm>
            <a:off x="4324496" y="5948928"/>
            <a:ext cx="1496385" cy="828000"/>
          </a:xfrm>
          <a:prstGeom prst="rect">
            <a:avLst/>
          </a:prstGeom>
          <a:noFill/>
        </p:spPr>
      </p:pic>
      <p:pic>
        <p:nvPicPr>
          <p:cNvPr id="15" name="Picture 3" descr="D:\Users\Ninerich\Documents\Brettspiele\WasnDas\objects\pole.png"/>
          <p:cNvPicPr>
            <a:picLocks noChangeAspect="1" noChangeArrowheads="1"/>
          </p:cNvPicPr>
          <p:nvPr/>
        </p:nvPicPr>
        <p:blipFill>
          <a:blip r:embed="rId20" cstate="print">
            <a:grayscl/>
          </a:blip>
          <a:srcRect/>
          <a:stretch>
            <a:fillRect/>
          </a:stretch>
        </p:blipFill>
        <p:spPr bwMode="auto">
          <a:xfrm rot="3680558">
            <a:off x="3464048" y="5536858"/>
            <a:ext cx="101520" cy="1692000"/>
          </a:xfrm>
          <a:prstGeom prst="rect">
            <a:avLst/>
          </a:prstGeom>
          <a:noFill/>
        </p:spPr>
      </p:pic>
      <p:pic>
        <p:nvPicPr>
          <p:cNvPr id="16" name="Picture 4" descr="D:\Users\Ninerich\Documents\Brettspiele\WasnDas\objects\stone.png"/>
          <p:cNvPicPr>
            <a:picLocks noChangeAspect="1" noChangeArrowheads="1"/>
          </p:cNvPicPr>
          <p:nvPr/>
        </p:nvPicPr>
        <p:blipFill>
          <a:blip r:embed="rId21" cstate="print">
            <a:grayscl/>
          </a:blip>
          <a:srcRect/>
          <a:stretch>
            <a:fillRect/>
          </a:stretch>
        </p:blipFill>
        <p:spPr bwMode="auto">
          <a:xfrm>
            <a:off x="1414428" y="5998281"/>
            <a:ext cx="1182357" cy="756000"/>
          </a:xfrm>
          <a:prstGeom prst="rect">
            <a:avLst/>
          </a:prstGeom>
          <a:noFill/>
        </p:spPr>
      </p:pic>
      <p:pic>
        <p:nvPicPr>
          <p:cNvPr id="1029" name="Picture 5" descr="D:\Users\Ninerich\Documents\Brettspiele\WasnDas\objects\cloth3.png"/>
          <p:cNvPicPr>
            <a:picLocks noChangeAspect="1" noChangeArrowheads="1"/>
          </p:cNvPicPr>
          <p:nvPr/>
        </p:nvPicPr>
        <p:blipFill>
          <a:blip r:embed="rId22" cstate="print">
            <a:grayscl/>
          </a:blip>
          <a:srcRect/>
          <a:stretch>
            <a:fillRect/>
          </a:stretch>
        </p:blipFill>
        <p:spPr bwMode="auto">
          <a:xfrm>
            <a:off x="347807" y="5941454"/>
            <a:ext cx="918368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51081E-6 3.7037E-6 L -1.51081E-6 -0.01899 " pathEditMode="relative" rAng="0" ptsTypes="AA">
                                      <p:cBhvr>
                                        <p:cTn id="6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"/>
                                    </p:animMotion>
                                    <p:animRot by="1500000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Users\Ninerich\Documents\Brettspiele\WasnDas\20 Objekte\coin1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06569" y="4711776"/>
            <a:ext cx="1031380" cy="1046850"/>
          </a:xfrm>
          <a:prstGeom prst="rect">
            <a:avLst/>
          </a:prstGeom>
          <a:noFill/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>
            <a:spLocks noChangeAspect="1"/>
          </p:cNvSpPr>
          <p:nvPr/>
        </p:nvSpPr>
        <p:spPr>
          <a:xfrm>
            <a:off x="151797" y="81645"/>
            <a:ext cx="1008000" cy="1008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</a:p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8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14" name="Abgerundetes Rechteck 13"/>
          <p:cNvSpPr>
            <a:spLocks noChangeAspect="1"/>
          </p:cNvSpPr>
          <p:nvPr/>
        </p:nvSpPr>
        <p:spPr>
          <a:xfrm>
            <a:off x="834896" y="712338"/>
            <a:ext cx="6172243" cy="5475508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2" descr="D:\Users\Ninerich\Documents\Brettspiele\WasnDas\20 Objekte\banan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25563">
            <a:off x="7584777" y="409597"/>
            <a:ext cx="1875442" cy="633461"/>
          </a:xfrm>
          <a:prstGeom prst="rect">
            <a:avLst/>
          </a:prstGeom>
          <a:noFill/>
        </p:spPr>
      </p:pic>
      <p:pic>
        <p:nvPicPr>
          <p:cNvPr id="3" name="Picture 3" descr="D:\Users\Ninerich\Documents\Brettspiele\WasnDas\20 Objekte\flower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58846" y="79998"/>
            <a:ext cx="1541254" cy="1576169"/>
          </a:xfrm>
          <a:prstGeom prst="rect">
            <a:avLst/>
          </a:prstGeom>
          <a:noFill/>
        </p:spPr>
      </p:pic>
      <p:pic>
        <p:nvPicPr>
          <p:cNvPr id="4" name="Picture 4" descr="D:\Users\Ninerich\Documents\Brettspiele\WasnDas\20 Objekte\bridge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57294" y="2651783"/>
            <a:ext cx="1970212" cy="1077382"/>
          </a:xfrm>
          <a:prstGeom prst="rect">
            <a:avLst/>
          </a:prstGeom>
          <a:noFill/>
        </p:spPr>
      </p:pic>
      <p:pic>
        <p:nvPicPr>
          <p:cNvPr id="5" name="Picture 5" descr="D:\Users\Ninerich\Documents\Brettspiele\WasnDas\20 Objekte\fu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27506" y="1772937"/>
            <a:ext cx="2064980" cy="1730794"/>
          </a:xfrm>
          <a:prstGeom prst="rect">
            <a:avLst/>
          </a:prstGeom>
          <a:noFill/>
        </p:spPr>
      </p:pic>
      <p:pic>
        <p:nvPicPr>
          <p:cNvPr id="6" name="Picture 6" descr="D:\Users\Ninerich\Documents\Brettspiele\WasnDas\20 Objekte\plane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58582" y="1332981"/>
            <a:ext cx="1541254" cy="1177139"/>
          </a:xfrm>
          <a:prstGeom prst="rect">
            <a:avLst/>
          </a:prstGeom>
          <a:noFill/>
        </p:spPr>
      </p:pic>
      <p:pic>
        <p:nvPicPr>
          <p:cNvPr id="1031" name="Picture 7" descr="D:\Users\Ninerich\Documents\Brettspiele\WasnDas\20 Objekte\ticke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429898">
            <a:off x="10723095" y="3566079"/>
            <a:ext cx="1099122" cy="1587114"/>
          </a:xfrm>
          <a:prstGeom prst="rect">
            <a:avLst/>
          </a:prstGeom>
          <a:noFill/>
        </p:spPr>
      </p:pic>
      <p:pic>
        <p:nvPicPr>
          <p:cNvPr id="1032" name="Picture 8" descr="D:\Users\Ninerich\Documents\Brettspiele\WasnDas\20 Objekte\triangl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42089" y="3729165"/>
            <a:ext cx="1885417" cy="982612"/>
          </a:xfrm>
          <a:prstGeom prst="rect">
            <a:avLst/>
          </a:prstGeom>
          <a:noFill/>
        </p:spPr>
      </p:pic>
      <p:sp>
        <p:nvSpPr>
          <p:cNvPr id="30" name="Abgerundetes Rechteck 29"/>
          <p:cNvSpPr>
            <a:spLocks noChangeAspect="1"/>
          </p:cNvSpPr>
          <p:nvPr/>
        </p:nvSpPr>
        <p:spPr>
          <a:xfrm>
            <a:off x="3754585" y="6243754"/>
            <a:ext cx="1163782" cy="498763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>
                <a:solidFill>
                  <a:schemeClr val="tx1"/>
                </a:solidFill>
                <a:latin typeface="Kristen ITC" pitchFamily="66" charset="0"/>
              </a:rPr>
              <a:t>done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0" name="Abgerundetes Rechteck 49"/>
          <p:cNvSpPr>
            <a:spLocks noChangeAspect="1"/>
          </p:cNvSpPr>
          <p:nvPr/>
        </p:nvSpPr>
        <p:spPr>
          <a:xfrm>
            <a:off x="2396917" y="6243754"/>
            <a:ext cx="1156774" cy="484689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Kristen ITC" pitchFamily="66" charset="0"/>
              </a:rPr>
              <a:t>help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249637" y="837030"/>
            <a:ext cx="3446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Kristen ITC" pitchFamily="66" charset="0"/>
              </a:rPr>
              <a:t>please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build</a:t>
            </a:r>
            <a:r>
              <a:rPr lang="de-DE" sz="2400" dirty="0" smtClean="0">
                <a:latin typeface="Kristen ITC" pitchFamily="66" charset="0"/>
              </a:rPr>
              <a:t> item </a:t>
            </a:r>
            <a:r>
              <a:rPr lang="de-DE" sz="2400" b="1" dirty="0" smtClean="0">
                <a:latin typeface="Kristen ITC" pitchFamily="66" charset="0"/>
              </a:rPr>
              <a:t>3</a:t>
            </a:r>
            <a:endParaRPr lang="de-DE" sz="2400" b="1" dirty="0" smtClean="0">
              <a:solidFill>
                <a:schemeClr val="bg1">
                  <a:lumMod val="50000"/>
                </a:schemeClr>
              </a:solidFill>
              <a:latin typeface="Kristen ITC" pitchFamily="66" charset="0"/>
            </a:endParaRPr>
          </a:p>
          <a:p>
            <a:endParaRPr lang="de-DE" sz="2000" dirty="0"/>
          </a:p>
        </p:txBody>
      </p:sp>
      <p:grpSp>
        <p:nvGrpSpPr>
          <p:cNvPr id="55" name="Gruppieren 54"/>
          <p:cNvGrpSpPr/>
          <p:nvPr/>
        </p:nvGrpSpPr>
        <p:grpSpPr>
          <a:xfrm>
            <a:off x="1432035" y="835002"/>
            <a:ext cx="9005914" cy="4177124"/>
            <a:chOff x="1551711" y="400608"/>
            <a:chExt cx="9005914" cy="4177124"/>
          </a:xfrm>
        </p:grpSpPr>
        <p:sp>
          <p:nvSpPr>
            <p:cNvPr id="51" name="Abgerundetes Rechteck 50"/>
            <p:cNvSpPr/>
            <p:nvPr/>
          </p:nvSpPr>
          <p:spPr>
            <a:xfrm>
              <a:off x="1551711" y="400608"/>
              <a:ext cx="9005914" cy="41031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1801841" y="607414"/>
              <a:ext cx="8568371" cy="3970318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342900" indent="-342900"/>
              <a:r>
                <a:rPr lang="de-DE" sz="2400" b="1" dirty="0" smtClean="0">
                  <a:latin typeface="Kristen ITC" pitchFamily="66" charset="0"/>
                </a:rPr>
                <a:t>Nina, </a:t>
              </a:r>
              <a:r>
                <a:rPr lang="de-DE" sz="2400" b="1" dirty="0" err="1" smtClean="0">
                  <a:latin typeface="Kristen ITC" pitchFamily="66" charset="0"/>
                </a:rPr>
                <a:t>it‘s</a:t>
              </a:r>
              <a:r>
                <a:rPr lang="de-DE" sz="2400" b="1" dirty="0" smtClean="0">
                  <a:latin typeface="Kristen ITC" pitchFamily="66" charset="0"/>
                </a:rPr>
                <a:t> time </a:t>
              </a:r>
              <a:r>
                <a:rPr lang="de-DE" sz="2400" b="1" dirty="0" err="1" smtClean="0">
                  <a:latin typeface="Kristen ITC" pitchFamily="66" charset="0"/>
                </a:rPr>
                <a:t>to</a:t>
              </a:r>
              <a:r>
                <a:rPr lang="de-DE" sz="2400" b="1" dirty="0" smtClean="0">
                  <a:latin typeface="Kristen ITC" pitchFamily="66" charset="0"/>
                </a:rPr>
                <a:t> </a:t>
              </a:r>
              <a:r>
                <a:rPr lang="de-DE" sz="2400" b="1" dirty="0" err="1" smtClean="0">
                  <a:latin typeface="Kristen ITC" pitchFamily="66" charset="0"/>
                </a:rPr>
                <a:t>build</a:t>
              </a:r>
              <a:r>
                <a:rPr lang="de-DE" sz="2400" b="1" dirty="0" smtClean="0">
                  <a:latin typeface="Kristen ITC" pitchFamily="66" charset="0"/>
                </a:rPr>
                <a:t>!</a:t>
              </a:r>
            </a:p>
            <a:p>
              <a:pPr marL="342900" indent="-342900"/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r>
                <a:rPr lang="de-DE" sz="2000" dirty="0" err="1" smtClean="0">
                  <a:latin typeface="Kristen ITC" pitchFamily="66" charset="0"/>
                </a:rPr>
                <a:t>please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build</a:t>
              </a:r>
              <a:r>
                <a:rPr lang="de-DE" sz="2000" dirty="0" smtClean="0">
                  <a:latin typeface="Kristen ITC" pitchFamily="66" charset="0"/>
                </a:rPr>
                <a:t> item </a:t>
              </a:r>
              <a:r>
                <a:rPr lang="de-DE" sz="2800" b="1" dirty="0" smtClean="0">
                  <a:latin typeface="Kristen ITC" pitchFamily="66" charset="0"/>
                </a:rPr>
                <a:t>3 </a:t>
              </a:r>
              <a:r>
                <a:rPr lang="de-DE" sz="2000" dirty="0" err="1" smtClean="0">
                  <a:latin typeface="Kristen ITC" pitchFamily="66" charset="0"/>
                </a:rPr>
                <a:t>from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the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list</a:t>
              </a:r>
              <a:r>
                <a:rPr lang="de-DE" sz="2000" dirty="0" smtClean="0">
                  <a:latin typeface="Kristen ITC" pitchFamily="66" charset="0"/>
                </a:rPr>
                <a:t> on </a:t>
              </a:r>
              <a:r>
                <a:rPr lang="de-DE" sz="2000" dirty="0" err="1" smtClean="0">
                  <a:latin typeface="Kristen ITC" pitchFamily="66" charset="0"/>
                </a:rPr>
                <a:t>the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main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screen</a:t>
              </a:r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endParaRPr lang="de-DE" sz="2000" b="1" dirty="0" smtClean="0">
                <a:latin typeface="Kristen ITC" pitchFamily="66" charset="0"/>
              </a:endParaRPr>
            </a:p>
            <a:p>
              <a:pPr marL="342900" indent="-342900"/>
              <a:r>
                <a:rPr lang="de-DE" sz="2000" b="1" dirty="0" err="1" smtClean="0">
                  <a:latin typeface="Kristen ITC" pitchFamily="66" charset="0"/>
                </a:rPr>
                <a:t>how</a:t>
              </a:r>
              <a:r>
                <a:rPr lang="de-DE" sz="2000" b="1" dirty="0" smtClean="0">
                  <a:latin typeface="Kristen ITC" pitchFamily="66" charset="0"/>
                </a:rPr>
                <a:t>?</a:t>
              </a:r>
            </a:p>
            <a:p>
              <a:pPr marL="342900" indent="-342900"/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r>
                <a:rPr lang="de-DE" sz="2000" dirty="0" smtClean="0">
                  <a:latin typeface="Kristen ITC" pitchFamily="66" charset="0"/>
                </a:rPr>
                <a:t>1) double-</a:t>
              </a:r>
              <a:r>
                <a:rPr lang="de-DE" sz="2000" dirty="0" err="1" smtClean="0">
                  <a:latin typeface="Kristen ITC" pitchFamily="66" charset="0"/>
                </a:rPr>
                <a:t>click</a:t>
              </a:r>
              <a:r>
                <a:rPr lang="de-DE" sz="2000" dirty="0" smtClean="0">
                  <a:latin typeface="Kristen ITC" pitchFamily="66" charset="0"/>
                </a:rPr>
                <a:t> on </a:t>
              </a:r>
              <a:r>
                <a:rPr lang="de-DE" sz="2000" dirty="0" err="1" smtClean="0">
                  <a:latin typeface="Kristen ITC" pitchFamily="66" charset="0"/>
                </a:rPr>
                <a:t>the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objects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to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put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them</a:t>
              </a:r>
              <a:r>
                <a:rPr lang="de-DE" sz="2000" dirty="0" smtClean="0">
                  <a:latin typeface="Kristen ITC" pitchFamily="66" charset="0"/>
                </a:rPr>
                <a:t> in </a:t>
              </a:r>
              <a:r>
                <a:rPr lang="de-DE" sz="2000" dirty="0" err="1" smtClean="0">
                  <a:latin typeface="Kristen ITC" pitchFamily="66" charset="0"/>
                </a:rPr>
                <a:t>the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construction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area</a:t>
              </a:r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r>
                <a:rPr lang="de-DE" sz="2000" dirty="0" smtClean="0">
                  <a:latin typeface="Kristen ITC" pitchFamily="66" charset="0"/>
                </a:rPr>
                <a:t>2) </a:t>
              </a:r>
              <a:r>
                <a:rPr lang="de-DE" sz="2000" dirty="0" err="1" smtClean="0">
                  <a:latin typeface="Kristen ITC" pitchFamily="66" charset="0"/>
                </a:rPr>
                <a:t>click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and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drag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the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chosen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objects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to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arrange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them</a:t>
              </a:r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r>
                <a:rPr lang="de-DE" sz="2000" dirty="0" smtClean="0">
                  <a:latin typeface="Kristen ITC" pitchFamily="66" charset="0"/>
                </a:rPr>
                <a:t>3) press [</a:t>
              </a:r>
              <a:r>
                <a:rPr lang="de-DE" sz="2000" dirty="0" err="1" smtClean="0">
                  <a:latin typeface="Kristen ITC" pitchFamily="66" charset="0"/>
                </a:rPr>
                <a:t>done</a:t>
              </a:r>
              <a:r>
                <a:rPr lang="de-DE" sz="2000" dirty="0" smtClean="0">
                  <a:latin typeface="Kristen ITC" pitchFamily="66" charset="0"/>
                </a:rPr>
                <a:t>] </a:t>
              </a:r>
              <a:r>
                <a:rPr lang="de-DE" sz="2000" dirty="0" err="1" smtClean="0">
                  <a:latin typeface="Kristen ITC" pitchFamily="66" charset="0"/>
                </a:rPr>
                <a:t>when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you‘re</a:t>
              </a:r>
              <a:r>
                <a:rPr lang="de-DE" sz="2000" dirty="0" smtClean="0">
                  <a:latin typeface="Kristen ITC" pitchFamily="66" charset="0"/>
                </a:rPr>
                <a:t> </a:t>
              </a:r>
              <a:r>
                <a:rPr lang="de-DE" sz="2000" dirty="0" err="1" smtClean="0">
                  <a:latin typeface="Kristen ITC" pitchFamily="66" charset="0"/>
                </a:rPr>
                <a:t>finished</a:t>
              </a:r>
              <a:endParaRPr lang="de-DE" sz="2000" dirty="0" smtClean="0">
                <a:latin typeface="Kristen ITC" pitchFamily="66" charset="0"/>
              </a:endParaRPr>
            </a:p>
            <a:p>
              <a:pPr marL="342900" indent="-342900"/>
              <a:endParaRPr lang="de-DE" sz="2000" dirty="0">
                <a:latin typeface="Kristen ITC" pitchFamily="66" charset="0"/>
              </a:endParaRPr>
            </a:p>
          </p:txBody>
        </p:sp>
        <p:sp>
          <p:nvSpPr>
            <p:cNvPr id="40" name="Abgerundetes Rechteck 39"/>
            <p:cNvSpPr/>
            <p:nvPr/>
          </p:nvSpPr>
          <p:spPr>
            <a:xfrm>
              <a:off x="8712845" y="3740557"/>
              <a:ext cx="1387728" cy="433960"/>
            </a:xfrm>
            <a:prstGeom prst="round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2000" dirty="0" smtClean="0">
                  <a:latin typeface="Kristen ITC" pitchFamily="66" charset="0"/>
                </a:rPr>
                <a:t>ok</a:t>
              </a:r>
              <a:endParaRPr lang="de-DE" sz="2000" dirty="0">
                <a:latin typeface="Kristen ITC" pitchFamily="66" charset="0"/>
              </a:endParaRPr>
            </a:p>
          </p:txBody>
        </p:sp>
      </p:grpSp>
      <p:pic>
        <p:nvPicPr>
          <p:cNvPr id="17" name="Picture 2" descr="D:\Users\Ninerich\Documents\Brettspiele\WasnDas\20 Objekte\token_peace.png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42089" y="5181198"/>
            <a:ext cx="1219958" cy="1150421"/>
          </a:xfrm>
          <a:prstGeom prst="rect">
            <a:avLst/>
          </a:prstGeom>
          <a:noFill/>
        </p:spPr>
      </p:pic>
      <p:pic>
        <p:nvPicPr>
          <p:cNvPr id="19" name="Picture 2" descr="D:\Users\Ninerich\Documents\Brettspiele\WasnDas\20 Objekte\peg1.png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21024502">
            <a:off x="9700085" y="5788345"/>
            <a:ext cx="2238626" cy="507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 13"/>
          <p:cNvSpPr>
            <a:spLocks noChangeAspect="1"/>
          </p:cNvSpPr>
          <p:nvPr/>
        </p:nvSpPr>
        <p:spPr>
          <a:xfrm>
            <a:off x="834896" y="712338"/>
            <a:ext cx="6172243" cy="5475508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2" descr="D:\Users\Ninerich\Documents\Brettspiele\WasnDas\20 Objekte\banan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025563">
            <a:off x="7584777" y="409597"/>
            <a:ext cx="1875442" cy="633461"/>
          </a:xfrm>
          <a:prstGeom prst="rect">
            <a:avLst/>
          </a:prstGeom>
          <a:noFill/>
        </p:spPr>
      </p:pic>
      <p:pic>
        <p:nvPicPr>
          <p:cNvPr id="3" name="Picture 3" descr="D:\Users\Ninerich\Documents\Brettspiele\WasnDas\20 Objekte\flower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58846" y="79998"/>
            <a:ext cx="1541254" cy="1576169"/>
          </a:xfrm>
          <a:prstGeom prst="rect">
            <a:avLst/>
          </a:prstGeom>
          <a:noFill/>
        </p:spPr>
      </p:pic>
      <p:pic>
        <p:nvPicPr>
          <p:cNvPr id="4" name="Picture 4" descr="D:\Users\Ninerich\Documents\Brettspiele\WasnDas\20 Objekte\bridg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7294" y="2651783"/>
            <a:ext cx="1970212" cy="1077382"/>
          </a:xfrm>
          <a:prstGeom prst="rect">
            <a:avLst/>
          </a:prstGeom>
          <a:noFill/>
        </p:spPr>
      </p:pic>
      <p:pic>
        <p:nvPicPr>
          <p:cNvPr id="5" name="Picture 5" descr="D:\Users\Ninerich\Documents\Brettspiele\WasnDas\20 Objekte\fu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27506" y="1772937"/>
            <a:ext cx="2064980" cy="1730794"/>
          </a:xfrm>
          <a:prstGeom prst="rect">
            <a:avLst/>
          </a:prstGeom>
          <a:noFill/>
        </p:spPr>
      </p:pic>
      <p:pic>
        <p:nvPicPr>
          <p:cNvPr id="6" name="Picture 6" descr="D:\Users\Ninerich\Documents\Brettspiele\WasnDas\20 Objekte\plane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58582" y="1332981"/>
            <a:ext cx="1541254" cy="1177139"/>
          </a:xfrm>
          <a:prstGeom prst="rect">
            <a:avLst/>
          </a:prstGeom>
          <a:noFill/>
        </p:spPr>
      </p:pic>
      <p:pic>
        <p:nvPicPr>
          <p:cNvPr id="1031" name="Picture 7" descr="D:\Users\Ninerich\Documents\Brettspiele\WasnDas\20 Objekte\ticke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29898">
            <a:off x="10723095" y="3566079"/>
            <a:ext cx="1099122" cy="1587114"/>
          </a:xfrm>
          <a:prstGeom prst="rect">
            <a:avLst/>
          </a:prstGeom>
          <a:noFill/>
        </p:spPr>
      </p:pic>
      <p:pic>
        <p:nvPicPr>
          <p:cNvPr id="1032" name="Picture 8" descr="D:\Users\Ninerich\Documents\Brettspiele\WasnDas\20 Objekte\triangl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42089" y="3729165"/>
            <a:ext cx="1885417" cy="982612"/>
          </a:xfrm>
          <a:prstGeom prst="rect">
            <a:avLst/>
          </a:prstGeom>
          <a:noFill/>
        </p:spPr>
      </p:pic>
      <p:sp>
        <p:nvSpPr>
          <p:cNvPr id="30" name="Abgerundetes Rechteck 29"/>
          <p:cNvSpPr>
            <a:spLocks noChangeAspect="1"/>
          </p:cNvSpPr>
          <p:nvPr/>
        </p:nvSpPr>
        <p:spPr>
          <a:xfrm>
            <a:off x="3754585" y="6243754"/>
            <a:ext cx="1163782" cy="498763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>
                <a:solidFill>
                  <a:schemeClr val="tx1"/>
                </a:solidFill>
                <a:latin typeface="Kristen ITC" pitchFamily="66" charset="0"/>
              </a:rPr>
              <a:t>done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50" name="Abgerundetes Rechteck 49"/>
          <p:cNvSpPr>
            <a:spLocks noChangeAspect="1"/>
          </p:cNvSpPr>
          <p:nvPr/>
        </p:nvSpPr>
        <p:spPr>
          <a:xfrm>
            <a:off x="2396917" y="6243754"/>
            <a:ext cx="1156774" cy="484689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  <a:latin typeface="Kristen ITC" pitchFamily="66" charset="0"/>
              </a:rPr>
              <a:t>help</a:t>
            </a:r>
            <a:endParaRPr lang="de-DE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133603" y="813714"/>
            <a:ext cx="34463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Kristen ITC" pitchFamily="66" charset="0"/>
              </a:rPr>
              <a:t>please</a:t>
            </a:r>
            <a:r>
              <a:rPr lang="de-DE" sz="2400" dirty="0" smtClean="0">
                <a:latin typeface="Kristen ITC" pitchFamily="66" charset="0"/>
              </a:rPr>
              <a:t> </a:t>
            </a:r>
            <a:r>
              <a:rPr lang="de-DE" sz="2400" dirty="0" err="1" smtClean="0">
                <a:latin typeface="Kristen ITC" pitchFamily="66" charset="0"/>
              </a:rPr>
              <a:t>build</a:t>
            </a:r>
            <a:r>
              <a:rPr lang="de-DE" sz="2400" dirty="0" smtClean="0">
                <a:latin typeface="Kristen ITC" pitchFamily="66" charset="0"/>
              </a:rPr>
              <a:t> item </a:t>
            </a:r>
            <a:r>
              <a:rPr lang="de-DE" sz="3200" b="1" dirty="0" smtClean="0">
                <a:latin typeface="Kristen ITC" pitchFamily="66" charset="0"/>
              </a:rPr>
              <a:t>3</a:t>
            </a:r>
            <a:endParaRPr lang="de-DE" sz="2400" dirty="0" smtClean="0">
              <a:solidFill>
                <a:schemeClr val="bg1">
                  <a:lumMod val="50000"/>
                </a:schemeClr>
              </a:solidFill>
              <a:latin typeface="Kristen ITC" pitchFamily="66" charset="0"/>
            </a:endParaRPr>
          </a:p>
          <a:p>
            <a:endParaRPr lang="de-DE" sz="2000" dirty="0"/>
          </a:p>
        </p:txBody>
      </p:sp>
      <p:pic>
        <p:nvPicPr>
          <p:cNvPr id="17" name="Picture 2" descr="D:\Users\Ninerich\Documents\Brettspiele\WasnDas\20 Objekte\token_peace.png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42089" y="5181198"/>
            <a:ext cx="1219958" cy="1150421"/>
          </a:xfrm>
          <a:prstGeom prst="rect">
            <a:avLst/>
          </a:prstGeom>
          <a:noFill/>
        </p:spPr>
      </p:pic>
      <p:pic>
        <p:nvPicPr>
          <p:cNvPr id="19" name="Picture 2" descr="D:\Users\Ninerich\Documents\Brettspiele\WasnDas\20 Objekte\peg1.png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1024502">
            <a:off x="9700085" y="5788345"/>
            <a:ext cx="2238626" cy="507421"/>
          </a:xfrm>
          <a:prstGeom prst="rect">
            <a:avLst/>
          </a:prstGeom>
          <a:noFill/>
        </p:spPr>
      </p:pic>
      <p:pic>
        <p:nvPicPr>
          <p:cNvPr id="20" name="Picture 2" descr="D:\Users\Ninerich\Documents\Brettspiele\WasnDas\20 Objekte\coin1.png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406569" y="4711776"/>
            <a:ext cx="1031380" cy="1046850"/>
          </a:xfrm>
          <a:prstGeom prst="rect">
            <a:avLst/>
          </a:prstGeom>
          <a:noFill/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E61B4C2F-EC49-1D4B-8B0C-FB309DF3B8E9}"/>
              </a:ext>
            </a:extLst>
          </p:cNvPr>
          <p:cNvSpPr>
            <a:spLocks noChangeAspect="1"/>
          </p:cNvSpPr>
          <p:nvPr/>
        </p:nvSpPr>
        <p:spPr>
          <a:xfrm>
            <a:off x="151797" y="81645"/>
            <a:ext cx="1008000" cy="1008000"/>
          </a:xfrm>
          <a:prstGeom prst="ellipse">
            <a:avLst/>
          </a:prstGeom>
          <a:solidFill>
            <a:schemeClr val="accent6">
              <a:alpha val="60000"/>
            </a:schemeClr>
          </a:solidFill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Nina</a:t>
            </a:r>
          </a:p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8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bgerundetes Rechteck 19"/>
          <p:cNvSpPr>
            <a:spLocks noChangeAspect="1"/>
          </p:cNvSpPr>
          <p:nvPr/>
        </p:nvSpPr>
        <p:spPr>
          <a:xfrm>
            <a:off x="5666041" y="624704"/>
            <a:ext cx="6264000" cy="561600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758537" y="1061855"/>
            <a:ext cx="4707086" cy="5235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latin typeface="Kristen ITC" pitchFamily="66" charset="0"/>
              </a:rPr>
              <a:t>When I Grow Up I want to Be…</a:t>
            </a:r>
            <a:endParaRPr lang="de-DE" sz="2400" dirty="0" smtClean="0">
              <a:latin typeface="Kristen ITC" pitchFamily="66" charset="0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an astronaut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firefighter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ballerina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veterinarian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railroad engineer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teacher</a:t>
            </a:r>
          </a:p>
          <a:p>
            <a:endParaRPr lang="de-DE" sz="2400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>
            <a:spLocks noChangeAspect="1"/>
          </p:cNvSpPr>
          <p:nvPr/>
        </p:nvSpPr>
        <p:spPr>
          <a:xfrm>
            <a:off x="131896" y="102427"/>
            <a:ext cx="1008000" cy="1008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de-DE" sz="2000" dirty="0" err="1" smtClean="0">
                <a:solidFill>
                  <a:schemeClr val="tx1"/>
                </a:solidFill>
                <a:latin typeface="Kristen ITC" pitchFamily="66" charset="0"/>
              </a:rPr>
              <a:t>Raz</a:t>
            </a:r>
            <a:endParaRPr lang="de-DE" sz="2000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F9FFBE06-D73B-394C-AB88-AB0D1760C68C}"/>
              </a:ext>
            </a:extLst>
          </p:cNvPr>
          <p:cNvSpPr txBox="1"/>
          <p:nvPr/>
        </p:nvSpPr>
        <p:spPr>
          <a:xfrm>
            <a:off x="7408723" y="748290"/>
            <a:ext cx="2899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dirty="0" smtClean="0">
                <a:latin typeface="Kristen ITC" pitchFamily="66" charset="0"/>
              </a:rPr>
              <a:t>Nina </a:t>
            </a:r>
            <a:r>
              <a:rPr lang="de-DE" sz="2800" dirty="0" err="1" smtClean="0">
                <a:latin typeface="Kristen ITC" pitchFamily="66" charset="0"/>
              </a:rPr>
              <a:t>is</a:t>
            </a:r>
            <a:r>
              <a:rPr lang="de-DE" sz="2800" dirty="0" smtClean="0">
                <a:latin typeface="Kristen ITC" pitchFamily="66" charset="0"/>
              </a:rPr>
              <a:t> </a:t>
            </a:r>
            <a:r>
              <a:rPr lang="de-DE" sz="2800" dirty="0" err="1" smtClean="0">
                <a:latin typeface="Kristen ITC" pitchFamily="66" charset="0"/>
              </a:rPr>
              <a:t>building</a:t>
            </a:r>
            <a:endParaRPr lang="de-DE" sz="2800" dirty="0"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16723E-6 -2.22222E-6 L -2.16723E-6 -0.02731 " pathEditMode="relative" rAng="0" ptsTypes="AA">
                                      <p:cBhvr>
                                        <p:cTn id="6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"/>
                                    </p:animMotion>
                                    <p:animRot by="1500000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bgerundetes Rechteck 19"/>
          <p:cNvSpPr>
            <a:spLocks noChangeAspect="1"/>
          </p:cNvSpPr>
          <p:nvPr/>
        </p:nvSpPr>
        <p:spPr>
          <a:xfrm>
            <a:off x="5666041" y="624704"/>
            <a:ext cx="6264000" cy="561600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F9FFBE06-D73B-394C-AB88-AB0D1760C68C}"/>
              </a:ext>
            </a:extLst>
          </p:cNvPr>
          <p:cNvSpPr txBox="1"/>
          <p:nvPr/>
        </p:nvSpPr>
        <p:spPr>
          <a:xfrm>
            <a:off x="7834242" y="729343"/>
            <a:ext cx="2182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dirty="0" err="1" smtClean="0">
                <a:latin typeface="Kristen ITC" pitchFamily="66" charset="0"/>
              </a:rPr>
              <a:t>what</a:t>
            </a:r>
            <a:r>
              <a:rPr lang="de-DE" sz="2800" b="1" dirty="0" smtClean="0">
                <a:latin typeface="Kristen ITC" pitchFamily="66" charset="0"/>
              </a:rPr>
              <a:t> </a:t>
            </a:r>
            <a:r>
              <a:rPr lang="de-DE" sz="2800" b="1" dirty="0" err="1" smtClean="0">
                <a:latin typeface="Kristen ITC" pitchFamily="66" charset="0"/>
              </a:rPr>
              <a:t>is</a:t>
            </a:r>
            <a:r>
              <a:rPr lang="de-DE" sz="2800" b="1" dirty="0" smtClean="0">
                <a:latin typeface="Kristen ITC" pitchFamily="66" charset="0"/>
              </a:rPr>
              <a:t> </a:t>
            </a:r>
            <a:r>
              <a:rPr lang="de-DE" sz="2800" b="1" dirty="0" err="1" smtClean="0">
                <a:latin typeface="Kristen ITC" pitchFamily="66" charset="0"/>
              </a:rPr>
              <a:t>it</a:t>
            </a:r>
            <a:r>
              <a:rPr lang="de-DE" sz="2800" b="1" dirty="0" smtClean="0">
                <a:latin typeface="Kristen ITC" pitchFamily="66" charset="0"/>
              </a:rPr>
              <a:t>?</a:t>
            </a:r>
            <a:endParaRPr lang="de-DE" sz="2800" b="1" dirty="0">
              <a:latin typeface="Kristen ITC" pitchFamily="66" charset="0"/>
            </a:endParaRPr>
          </a:p>
        </p:txBody>
      </p:sp>
      <p:pic>
        <p:nvPicPr>
          <p:cNvPr id="22" name="Picture 3" descr="D:\Users\Ninerich\Documents\Brettspiele\WasnDas\20 Objekte\flower1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3241" y="1484757"/>
            <a:ext cx="1543062" cy="1577009"/>
          </a:xfrm>
          <a:prstGeom prst="rect">
            <a:avLst/>
          </a:prstGeom>
          <a:noFill/>
        </p:spPr>
      </p:pic>
      <p:pic>
        <p:nvPicPr>
          <p:cNvPr id="23" name="Picture 8" descr="D:\Users\Ninerich\Documents\Brettspiele\WasnDas\20 Objekte\triangle.pn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50508" y="3843341"/>
            <a:ext cx="1885964" cy="984475"/>
          </a:xfrm>
          <a:prstGeom prst="rect">
            <a:avLst/>
          </a:prstGeom>
          <a:noFill/>
        </p:spPr>
      </p:pic>
      <p:pic>
        <p:nvPicPr>
          <p:cNvPr id="24" name="Picture 2" descr="D:\Users\Ninerich\Documents\Brettspiele\WasnDas\20 Objekte\banana.png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7477484">
            <a:off x="7791672" y="2944371"/>
            <a:ext cx="1873362" cy="633203"/>
          </a:xfrm>
          <a:prstGeom prst="rect">
            <a:avLst/>
          </a:prstGeom>
          <a:noFill/>
        </p:spPr>
      </p:pic>
      <p:sp>
        <p:nvSpPr>
          <p:cNvPr id="25" name="Textfeld 24"/>
          <p:cNvSpPr txBox="1"/>
          <p:nvPr/>
        </p:nvSpPr>
        <p:spPr>
          <a:xfrm>
            <a:off x="758537" y="1061855"/>
            <a:ext cx="4707086" cy="5235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latin typeface="Kristen ITC" pitchFamily="66" charset="0"/>
              </a:rPr>
              <a:t>When I Grow Up I want to Be…</a:t>
            </a:r>
            <a:endParaRPr lang="de-DE" sz="2400" dirty="0" smtClean="0">
              <a:latin typeface="Kristen ITC" pitchFamily="66" charset="0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an astronaut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firefighter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ballerina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veterinarian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railroad engineer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sz="2800" dirty="0" smtClean="0">
                <a:latin typeface="Kristen ITC" pitchFamily="66" charset="0"/>
              </a:rPr>
              <a:t>a teacher</a:t>
            </a:r>
          </a:p>
          <a:p>
            <a:endParaRPr lang="de-DE" sz="2400" dirty="0"/>
          </a:p>
        </p:txBody>
      </p:sp>
      <p:sp>
        <p:nvSpPr>
          <p:cNvPr id="27" name="Abgerundetes Rechteck 26"/>
          <p:cNvSpPr/>
          <p:nvPr/>
        </p:nvSpPr>
        <p:spPr>
          <a:xfrm>
            <a:off x="571505" y="3121144"/>
            <a:ext cx="2628899" cy="627218"/>
          </a:xfrm>
          <a:prstGeom prst="roundRect">
            <a:avLst/>
          </a:prstGeom>
          <a:solidFill>
            <a:srgbClr val="7030A0">
              <a:alpha val="3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xmlns="" id="{B6C146F5-A6D2-9D4B-BA4E-7FADC0EE7F86}"/>
              </a:ext>
            </a:extLst>
          </p:cNvPr>
          <p:cNvSpPr>
            <a:spLocks noChangeAspect="1"/>
          </p:cNvSpPr>
          <p:nvPr/>
        </p:nvSpPr>
        <p:spPr>
          <a:xfrm>
            <a:off x="131896" y="102427"/>
            <a:ext cx="1008000" cy="1008000"/>
          </a:xfrm>
          <a:prstGeom prst="ellipse">
            <a:avLst/>
          </a:prstGeom>
          <a:solidFill>
            <a:srgbClr val="7030A0">
              <a:alpha val="60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de-DE" sz="2000" dirty="0" err="1" smtClean="0">
                <a:solidFill>
                  <a:schemeClr val="tx1"/>
                </a:solidFill>
                <a:latin typeface="Kristen ITC" pitchFamily="66" charset="0"/>
              </a:rPr>
              <a:t>Raz</a:t>
            </a:r>
            <a:endParaRPr lang="de-DE" sz="2000" dirty="0" smtClean="0">
              <a:solidFill>
                <a:schemeClr val="tx1"/>
              </a:solidFill>
              <a:latin typeface="Kristen ITC" pitchFamily="66" charset="0"/>
            </a:endParaRPr>
          </a:p>
          <a:p>
            <a:pPr algn="ctr"/>
            <a:r>
              <a:rPr lang="de-DE" sz="2000" dirty="0" smtClean="0">
                <a:solidFill>
                  <a:schemeClr val="tx1"/>
                </a:solidFill>
                <a:latin typeface="Kristen ITC" pitchFamily="66" charset="0"/>
              </a:rPr>
              <a:t>4</a:t>
            </a:r>
            <a:endParaRPr lang="de-DE" sz="2000" dirty="0">
              <a:solidFill>
                <a:schemeClr val="tx1"/>
              </a:solidFill>
              <a:latin typeface="Kristen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79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Benutzerdefiniert</PresentationFormat>
  <Paragraphs>219</Paragraphs>
  <Slides>13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Unbekannter Benutzer</dc:creator>
  <cp:lastModifiedBy>Nina Hahne</cp:lastModifiedBy>
  <cp:revision>114</cp:revision>
  <dcterms:created xsi:type="dcterms:W3CDTF">2019-09-11T01:12:58Z</dcterms:created>
  <dcterms:modified xsi:type="dcterms:W3CDTF">2019-10-01T02:06:50Z</dcterms:modified>
</cp:coreProperties>
</file>